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Helvetica Neue"/>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5.xml"/><Relationship Id="rId33" Type="http://schemas.openxmlformats.org/officeDocument/2006/relationships/font" Target="fonts/CenturyGothic-regular.fntdata"/><Relationship Id="rId10" Type="http://schemas.openxmlformats.org/officeDocument/2006/relationships/slide" Target="slides/slide4.xml"/><Relationship Id="rId32" Type="http://schemas.openxmlformats.org/officeDocument/2006/relationships/font" Target="fonts/HelveticaNeue-boldItalic.fntdata"/><Relationship Id="rId13" Type="http://schemas.openxmlformats.org/officeDocument/2006/relationships/slide" Target="slides/slide7.xml"/><Relationship Id="rId35" Type="http://schemas.openxmlformats.org/officeDocument/2006/relationships/font" Target="fonts/CenturyGothic-italic.fntdata"/><Relationship Id="rId12" Type="http://schemas.openxmlformats.org/officeDocument/2006/relationships/slide" Target="slides/slide6.xml"/><Relationship Id="rId34" Type="http://schemas.openxmlformats.org/officeDocument/2006/relationships/font" Target="fonts/CenturyGothic-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CenturyGothic-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d12ec165b_2_4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3d12ec165b_2_4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d12ec165b_2_4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3d12ec165b_2_4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d12ec165b_2_4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3d12ec165b_2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d12ec165b_2_4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3d12ec165b_2_4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d12ec165b_2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d12ec165b_2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d12ec165b_2_6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3d12ec165b_2_6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d01edd5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3d01edd5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ability to write step by step instructions using these fundamental patterns lets us describe complex and repetitive processes in a (relatively) concise way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d01edd5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3d01edd5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Humans can understand imperfect syntax (up to a point), but computers need everything to be exactly correct. One missing curly bracket and the whole things comes crumbling down! This is partly what can make it so frustrating to learn at times.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d01edd5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3d01edd5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with any language, learning a programming language is a gradual process - you don’t become fluent overnight! It’s good if your code breaks while you’re writing and testing it, because that means you can fix it before it breaks for someone who is actually trying to use it (whether that’s someone else or Future You)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d01edd5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3d01edd5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 was going to school for computer science, I internalized this idea that to be a good programmer you had to be exceedingly smart and exceedingly technical and exceedingly logical and ideally you had to have built your own computer prior to the age of 10. And I had a lot of professors who felt like it was their job to weed out anyone who didn’t fit this model of a computer prodigy. I want to push back on that way of thinking. There’s no magical programmer gene that determines whether you’re good at coding or not. Language is a learned skill, and programming is no different. Everyone has a different brain and a different background, and just because a concept isn’t clicking for you or you didn’t build an app when you were a toddler doesn’t mean that your programming future is doomed.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d12ec165b_2_5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3d12ec165b_2_5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d12ec165b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3d12ec165b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d12ec165b_2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d12ec165b_2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d12ec165b_2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3d12ec165b_2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d12ec165b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d12ec165b_2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d12ec165b_2_6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3d12ec165b_2_6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d12ec165b_2_3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33d12ec165b_2_3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3d12ec165b_2_6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3d12ec165b_2_6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d12ec165b_2_3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3d12ec165b_2_3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3d12ec165b_2_4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33d12ec165b_2_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d12ec165b_2_4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3d12ec165b_2_4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_AND_BODY_1">
    <p:spTree>
      <p:nvGrpSpPr>
        <p:cNvPr id="50" name="Shape 50"/>
        <p:cNvGrpSpPr/>
        <p:nvPr/>
      </p:nvGrpSpPr>
      <p:grpSpPr>
        <a:xfrm>
          <a:off x="0" y="0"/>
          <a:ext cx="0" cy="0"/>
          <a:chOff x="0" y="0"/>
          <a:chExt cx="0" cy="0"/>
        </a:xfrm>
      </p:grpSpPr>
      <p:sp>
        <p:nvSpPr>
          <p:cNvPr id="51" name="Google Shape;51;p13"/>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FFFFFF"/>
              </a:buClr>
              <a:buSzPts val="700"/>
              <a:buNone/>
              <a:defRPr/>
            </a:lvl1pPr>
            <a:lvl2pPr lvl="1" algn="l">
              <a:lnSpc>
                <a:spcPct val="80000"/>
              </a:lnSpc>
              <a:spcBef>
                <a:spcPts val="0"/>
              </a:spcBef>
              <a:spcAft>
                <a:spcPts val="0"/>
              </a:spcAft>
              <a:buClr>
                <a:srgbClr val="FFFFFF"/>
              </a:buClr>
              <a:buSzPts val="700"/>
              <a:buNone/>
              <a:defRPr/>
            </a:lvl2pPr>
            <a:lvl3pPr lvl="2" algn="l">
              <a:lnSpc>
                <a:spcPct val="80000"/>
              </a:lnSpc>
              <a:spcBef>
                <a:spcPts val="0"/>
              </a:spcBef>
              <a:spcAft>
                <a:spcPts val="0"/>
              </a:spcAft>
              <a:buClr>
                <a:srgbClr val="FFFFFF"/>
              </a:buClr>
              <a:buSzPts val="700"/>
              <a:buNone/>
              <a:defRPr/>
            </a:lvl3pPr>
            <a:lvl4pPr lvl="3" algn="l">
              <a:lnSpc>
                <a:spcPct val="80000"/>
              </a:lnSpc>
              <a:spcBef>
                <a:spcPts val="0"/>
              </a:spcBef>
              <a:spcAft>
                <a:spcPts val="0"/>
              </a:spcAft>
              <a:buClr>
                <a:srgbClr val="FFFFFF"/>
              </a:buClr>
              <a:buSzPts val="700"/>
              <a:buNone/>
              <a:defRPr/>
            </a:lvl4pPr>
            <a:lvl5pPr lvl="4" algn="l">
              <a:lnSpc>
                <a:spcPct val="80000"/>
              </a:lnSpc>
              <a:spcBef>
                <a:spcPts val="0"/>
              </a:spcBef>
              <a:spcAft>
                <a:spcPts val="0"/>
              </a:spcAft>
              <a:buClr>
                <a:srgbClr val="FFFFFF"/>
              </a:buClr>
              <a:buSzPts val="700"/>
              <a:buNone/>
              <a:defRPr/>
            </a:lvl5pPr>
            <a:lvl6pPr lvl="5" algn="l">
              <a:lnSpc>
                <a:spcPct val="80000"/>
              </a:lnSpc>
              <a:spcBef>
                <a:spcPts val="0"/>
              </a:spcBef>
              <a:spcAft>
                <a:spcPts val="0"/>
              </a:spcAft>
              <a:buClr>
                <a:srgbClr val="FFFFFF"/>
              </a:buClr>
              <a:buSzPts val="700"/>
              <a:buNone/>
              <a:defRPr/>
            </a:lvl6pPr>
            <a:lvl7pPr lvl="6" algn="l">
              <a:lnSpc>
                <a:spcPct val="80000"/>
              </a:lnSpc>
              <a:spcBef>
                <a:spcPts val="0"/>
              </a:spcBef>
              <a:spcAft>
                <a:spcPts val="0"/>
              </a:spcAft>
              <a:buClr>
                <a:srgbClr val="FFFFFF"/>
              </a:buClr>
              <a:buSzPts val="700"/>
              <a:buNone/>
              <a:defRPr/>
            </a:lvl7pPr>
            <a:lvl8pPr lvl="7" algn="l">
              <a:lnSpc>
                <a:spcPct val="80000"/>
              </a:lnSpc>
              <a:spcBef>
                <a:spcPts val="0"/>
              </a:spcBef>
              <a:spcAft>
                <a:spcPts val="0"/>
              </a:spcAft>
              <a:buClr>
                <a:srgbClr val="FFFFFF"/>
              </a:buClr>
              <a:buSzPts val="700"/>
              <a:buNone/>
              <a:defRPr/>
            </a:lvl8pPr>
            <a:lvl9pPr lvl="8" algn="l">
              <a:lnSpc>
                <a:spcPct val="80000"/>
              </a:lnSpc>
              <a:spcBef>
                <a:spcPts val="0"/>
              </a:spcBef>
              <a:spcAft>
                <a:spcPts val="0"/>
              </a:spcAft>
              <a:buClr>
                <a:srgbClr val="FFFFFF"/>
              </a:buClr>
              <a:buSzPts val="700"/>
              <a:buNone/>
              <a:defRPr/>
            </a:lvl9pPr>
          </a:lstStyle>
          <a:p/>
        </p:txBody>
      </p:sp>
      <p:sp>
        <p:nvSpPr>
          <p:cNvPr id="52" name="Google Shape;52;p13"/>
          <p:cNvSpPr txBox="1"/>
          <p:nvPr>
            <p:ph idx="1" type="body"/>
          </p:nvPr>
        </p:nvSpPr>
        <p:spPr>
          <a:xfrm>
            <a:off x="452438" y="842236"/>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FFFFFF"/>
              </a:buClr>
              <a:buSzPts val="2100"/>
              <a:buFont typeface="Helvetica Neue"/>
              <a:buNone/>
              <a:defRPr b="1" sz="2100"/>
            </a:lvl1pPr>
            <a:lvl2pPr indent="-279400" lvl="1" marL="914400" algn="l">
              <a:lnSpc>
                <a:spcPct val="90000"/>
              </a:lnSpc>
              <a:spcBef>
                <a:spcPts val="1700"/>
              </a:spcBef>
              <a:spcAft>
                <a:spcPts val="0"/>
              </a:spcAft>
              <a:buClr>
                <a:srgbClr val="FFFFFF"/>
              </a:buClr>
              <a:buSzPts val="800"/>
              <a:buChar char="○"/>
              <a:defRPr/>
            </a:lvl2pPr>
            <a:lvl3pPr indent="-279400" lvl="2" marL="1371600" algn="l">
              <a:lnSpc>
                <a:spcPct val="90000"/>
              </a:lnSpc>
              <a:spcBef>
                <a:spcPts val="1700"/>
              </a:spcBef>
              <a:spcAft>
                <a:spcPts val="0"/>
              </a:spcAft>
              <a:buClr>
                <a:srgbClr val="FFFFFF"/>
              </a:buClr>
              <a:buSzPts val="800"/>
              <a:buChar char="■"/>
              <a:defRPr/>
            </a:lvl3pPr>
            <a:lvl4pPr indent="-279400" lvl="3" marL="1828800" algn="l">
              <a:lnSpc>
                <a:spcPct val="90000"/>
              </a:lnSpc>
              <a:spcBef>
                <a:spcPts val="1700"/>
              </a:spcBef>
              <a:spcAft>
                <a:spcPts val="0"/>
              </a:spcAft>
              <a:buClr>
                <a:srgbClr val="FFFFFF"/>
              </a:buClr>
              <a:buSzPts val="800"/>
              <a:buChar char="●"/>
              <a:defRPr/>
            </a:lvl4pPr>
            <a:lvl5pPr indent="-279400" lvl="4" marL="2286000" algn="l">
              <a:lnSpc>
                <a:spcPct val="90000"/>
              </a:lnSpc>
              <a:spcBef>
                <a:spcPts val="1700"/>
              </a:spcBef>
              <a:spcAft>
                <a:spcPts val="0"/>
              </a:spcAft>
              <a:buClr>
                <a:srgbClr val="FFFFFF"/>
              </a:buClr>
              <a:buSzPts val="800"/>
              <a:buChar char="○"/>
              <a:defRPr/>
            </a:lvl5pPr>
            <a:lvl6pPr indent="-279400" lvl="5" marL="2743200" algn="l">
              <a:lnSpc>
                <a:spcPct val="90000"/>
              </a:lnSpc>
              <a:spcBef>
                <a:spcPts val="1700"/>
              </a:spcBef>
              <a:spcAft>
                <a:spcPts val="0"/>
              </a:spcAft>
              <a:buClr>
                <a:srgbClr val="FFFFFF"/>
              </a:buClr>
              <a:buSzPts val="800"/>
              <a:buChar char="■"/>
              <a:defRPr/>
            </a:lvl6pPr>
            <a:lvl7pPr indent="-279400" lvl="6" marL="3200400" algn="l">
              <a:lnSpc>
                <a:spcPct val="90000"/>
              </a:lnSpc>
              <a:spcBef>
                <a:spcPts val="1700"/>
              </a:spcBef>
              <a:spcAft>
                <a:spcPts val="0"/>
              </a:spcAft>
              <a:buClr>
                <a:srgbClr val="FFFFFF"/>
              </a:buClr>
              <a:buSzPts val="800"/>
              <a:buChar char="●"/>
              <a:defRPr/>
            </a:lvl7pPr>
            <a:lvl8pPr indent="-279400" lvl="7" marL="3657600" algn="l">
              <a:lnSpc>
                <a:spcPct val="90000"/>
              </a:lnSpc>
              <a:spcBef>
                <a:spcPts val="1700"/>
              </a:spcBef>
              <a:spcAft>
                <a:spcPts val="0"/>
              </a:spcAft>
              <a:buClr>
                <a:srgbClr val="FFFFFF"/>
              </a:buClr>
              <a:buSzPts val="800"/>
              <a:buChar char="○"/>
              <a:defRPr/>
            </a:lvl8pPr>
            <a:lvl9pPr indent="-279400" lvl="8" marL="4114800" algn="l">
              <a:lnSpc>
                <a:spcPct val="90000"/>
              </a:lnSpc>
              <a:spcBef>
                <a:spcPts val="1700"/>
              </a:spcBef>
              <a:spcAft>
                <a:spcPts val="0"/>
              </a:spcAft>
              <a:buClr>
                <a:srgbClr val="FFFFFF"/>
              </a:buClr>
              <a:buSzPts val="800"/>
              <a:buChar char="■"/>
              <a:defRPr/>
            </a:lvl9pPr>
          </a:lstStyle>
          <a:p/>
        </p:txBody>
      </p:sp>
      <p:sp>
        <p:nvSpPr>
          <p:cNvPr id="53" name="Google Shape;53;p13"/>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FFFFFF"/>
              </a:buClr>
              <a:buSzPts val="800"/>
              <a:buChar char="●"/>
              <a:defRPr/>
            </a:lvl1pPr>
            <a:lvl2pPr indent="-279400" lvl="1" marL="914400" algn="l">
              <a:lnSpc>
                <a:spcPct val="90000"/>
              </a:lnSpc>
              <a:spcBef>
                <a:spcPts val="1700"/>
              </a:spcBef>
              <a:spcAft>
                <a:spcPts val="0"/>
              </a:spcAft>
              <a:buClr>
                <a:srgbClr val="FFFFFF"/>
              </a:buClr>
              <a:buSzPts val="800"/>
              <a:buChar char="○"/>
              <a:defRPr/>
            </a:lvl2pPr>
            <a:lvl3pPr indent="-279400" lvl="2" marL="1371600" algn="l">
              <a:lnSpc>
                <a:spcPct val="90000"/>
              </a:lnSpc>
              <a:spcBef>
                <a:spcPts val="1700"/>
              </a:spcBef>
              <a:spcAft>
                <a:spcPts val="0"/>
              </a:spcAft>
              <a:buClr>
                <a:srgbClr val="FFFFFF"/>
              </a:buClr>
              <a:buSzPts val="800"/>
              <a:buChar char="■"/>
              <a:defRPr/>
            </a:lvl3pPr>
            <a:lvl4pPr indent="-279400" lvl="3" marL="1828800" algn="l">
              <a:lnSpc>
                <a:spcPct val="90000"/>
              </a:lnSpc>
              <a:spcBef>
                <a:spcPts val="1700"/>
              </a:spcBef>
              <a:spcAft>
                <a:spcPts val="0"/>
              </a:spcAft>
              <a:buClr>
                <a:srgbClr val="FFFFFF"/>
              </a:buClr>
              <a:buSzPts val="800"/>
              <a:buChar char="●"/>
              <a:defRPr/>
            </a:lvl4pPr>
            <a:lvl5pPr indent="-279400" lvl="4" marL="2286000" algn="l">
              <a:lnSpc>
                <a:spcPct val="90000"/>
              </a:lnSpc>
              <a:spcBef>
                <a:spcPts val="1700"/>
              </a:spcBef>
              <a:spcAft>
                <a:spcPts val="0"/>
              </a:spcAft>
              <a:buClr>
                <a:srgbClr val="FFFFFF"/>
              </a:buClr>
              <a:buSzPts val="800"/>
              <a:buChar char="○"/>
              <a:defRPr/>
            </a:lvl5pPr>
            <a:lvl6pPr indent="-279400" lvl="5" marL="2743200" algn="l">
              <a:lnSpc>
                <a:spcPct val="90000"/>
              </a:lnSpc>
              <a:spcBef>
                <a:spcPts val="1700"/>
              </a:spcBef>
              <a:spcAft>
                <a:spcPts val="0"/>
              </a:spcAft>
              <a:buClr>
                <a:srgbClr val="FFFFFF"/>
              </a:buClr>
              <a:buSzPts val="800"/>
              <a:buChar char="■"/>
              <a:defRPr/>
            </a:lvl6pPr>
            <a:lvl7pPr indent="-279400" lvl="6" marL="3200400" algn="l">
              <a:lnSpc>
                <a:spcPct val="90000"/>
              </a:lnSpc>
              <a:spcBef>
                <a:spcPts val="1700"/>
              </a:spcBef>
              <a:spcAft>
                <a:spcPts val="0"/>
              </a:spcAft>
              <a:buClr>
                <a:srgbClr val="FFFFFF"/>
              </a:buClr>
              <a:buSzPts val="800"/>
              <a:buChar char="●"/>
              <a:defRPr/>
            </a:lvl7pPr>
            <a:lvl8pPr indent="-279400" lvl="7" marL="3657600" algn="l">
              <a:lnSpc>
                <a:spcPct val="90000"/>
              </a:lnSpc>
              <a:spcBef>
                <a:spcPts val="1700"/>
              </a:spcBef>
              <a:spcAft>
                <a:spcPts val="0"/>
              </a:spcAft>
              <a:buClr>
                <a:srgbClr val="FFFFFF"/>
              </a:buClr>
              <a:buSzPts val="800"/>
              <a:buChar char="○"/>
              <a:defRPr/>
            </a:lvl8pPr>
            <a:lvl9pPr indent="-279400" lvl="8" marL="4114800" algn="l">
              <a:lnSpc>
                <a:spcPct val="90000"/>
              </a:lnSpc>
              <a:spcBef>
                <a:spcPts val="1700"/>
              </a:spcBef>
              <a:spcAft>
                <a:spcPts val="0"/>
              </a:spcAft>
              <a:buClr>
                <a:srgbClr val="FFFFFF"/>
              </a:buClr>
              <a:buSzPts val="800"/>
              <a:buChar char="■"/>
              <a:defRPr/>
            </a:lvl9pPr>
          </a:lstStyle>
          <a:p/>
        </p:txBody>
      </p:sp>
      <p:sp>
        <p:nvSpPr>
          <p:cNvPr id="54" name="Google Shape;54;p13"/>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FFFFFF"/>
              </a:buClr>
              <a:buSzPts val="700"/>
              <a:buFont typeface="Helvetica Neue"/>
              <a:buNone/>
              <a:defRPr sz="700"/>
            </a:lvl1pPr>
            <a:lvl2pPr indent="0" lvl="1" marL="0" algn="ctr">
              <a:lnSpc>
                <a:spcPct val="100000"/>
              </a:lnSpc>
              <a:spcBef>
                <a:spcPts val="0"/>
              </a:spcBef>
              <a:spcAft>
                <a:spcPts val="0"/>
              </a:spcAft>
              <a:buClr>
                <a:srgbClr val="FFFFFF"/>
              </a:buClr>
              <a:buSzPts val="700"/>
              <a:buFont typeface="Helvetica Neue"/>
              <a:buNone/>
              <a:defRPr sz="700"/>
            </a:lvl2pPr>
            <a:lvl3pPr indent="0" lvl="2" marL="0" algn="ctr">
              <a:lnSpc>
                <a:spcPct val="100000"/>
              </a:lnSpc>
              <a:spcBef>
                <a:spcPts val="0"/>
              </a:spcBef>
              <a:spcAft>
                <a:spcPts val="0"/>
              </a:spcAft>
              <a:buClr>
                <a:srgbClr val="FFFFFF"/>
              </a:buClr>
              <a:buSzPts val="700"/>
              <a:buFont typeface="Helvetica Neue"/>
              <a:buNone/>
              <a:defRPr sz="700"/>
            </a:lvl3pPr>
            <a:lvl4pPr indent="0" lvl="3" marL="0" algn="ctr">
              <a:lnSpc>
                <a:spcPct val="100000"/>
              </a:lnSpc>
              <a:spcBef>
                <a:spcPts val="0"/>
              </a:spcBef>
              <a:spcAft>
                <a:spcPts val="0"/>
              </a:spcAft>
              <a:buClr>
                <a:srgbClr val="FFFFFF"/>
              </a:buClr>
              <a:buSzPts val="700"/>
              <a:buFont typeface="Helvetica Neue"/>
              <a:buNone/>
              <a:defRPr sz="700"/>
            </a:lvl4pPr>
            <a:lvl5pPr indent="0" lvl="4" marL="0" algn="ctr">
              <a:lnSpc>
                <a:spcPct val="100000"/>
              </a:lnSpc>
              <a:spcBef>
                <a:spcPts val="0"/>
              </a:spcBef>
              <a:spcAft>
                <a:spcPts val="0"/>
              </a:spcAft>
              <a:buClr>
                <a:srgbClr val="FFFFFF"/>
              </a:buClr>
              <a:buSzPts val="700"/>
              <a:buFont typeface="Helvetica Neue"/>
              <a:buNone/>
              <a:defRPr sz="700"/>
            </a:lvl5pPr>
            <a:lvl6pPr indent="0" lvl="5" marL="0" algn="ctr">
              <a:lnSpc>
                <a:spcPct val="100000"/>
              </a:lnSpc>
              <a:spcBef>
                <a:spcPts val="0"/>
              </a:spcBef>
              <a:spcAft>
                <a:spcPts val="0"/>
              </a:spcAft>
              <a:buClr>
                <a:srgbClr val="FFFFFF"/>
              </a:buClr>
              <a:buSzPts val="700"/>
              <a:buFont typeface="Helvetica Neue"/>
              <a:buNone/>
              <a:defRPr sz="700"/>
            </a:lvl6pPr>
            <a:lvl7pPr indent="0" lvl="6" marL="0" algn="ctr">
              <a:lnSpc>
                <a:spcPct val="100000"/>
              </a:lnSpc>
              <a:spcBef>
                <a:spcPts val="0"/>
              </a:spcBef>
              <a:spcAft>
                <a:spcPts val="0"/>
              </a:spcAft>
              <a:buClr>
                <a:srgbClr val="FFFFFF"/>
              </a:buClr>
              <a:buSzPts val="700"/>
              <a:buFont typeface="Helvetica Neue"/>
              <a:buNone/>
              <a:defRPr sz="700"/>
            </a:lvl7pPr>
            <a:lvl8pPr indent="0" lvl="7" marL="0" algn="ctr">
              <a:lnSpc>
                <a:spcPct val="100000"/>
              </a:lnSpc>
              <a:spcBef>
                <a:spcPts val="0"/>
              </a:spcBef>
              <a:spcAft>
                <a:spcPts val="0"/>
              </a:spcAft>
              <a:buClr>
                <a:srgbClr val="FFFFFF"/>
              </a:buClr>
              <a:buSzPts val="700"/>
              <a:buFont typeface="Helvetica Neue"/>
              <a:buNone/>
              <a:defRPr sz="700"/>
            </a:lvl8pPr>
            <a:lvl9pPr indent="0" lvl="8" marL="0" algn="ctr">
              <a:lnSpc>
                <a:spcPct val="100000"/>
              </a:lnSpc>
              <a:spcBef>
                <a:spcPts val="0"/>
              </a:spcBef>
              <a:spcAft>
                <a:spcPts val="0"/>
              </a:spcAft>
              <a:buClr>
                <a:srgbClr val="FFFFFF"/>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_AND_BODY_2">
    <p:spTree>
      <p:nvGrpSpPr>
        <p:cNvPr id="55" name="Shape 55"/>
        <p:cNvGrpSpPr/>
        <p:nvPr/>
      </p:nvGrpSpPr>
      <p:grpSpPr>
        <a:xfrm>
          <a:off x="0" y="0"/>
          <a:ext cx="0" cy="0"/>
          <a:chOff x="0" y="0"/>
          <a:chExt cx="0" cy="0"/>
        </a:xfrm>
      </p:grpSpPr>
      <p:sp>
        <p:nvSpPr>
          <p:cNvPr id="56" name="Google Shape;56;p14"/>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FFFFFF"/>
              </a:buClr>
              <a:buSzPts val="700"/>
              <a:buNone/>
              <a:defRPr/>
            </a:lvl1pPr>
            <a:lvl2pPr lvl="1" algn="l">
              <a:lnSpc>
                <a:spcPct val="80000"/>
              </a:lnSpc>
              <a:spcBef>
                <a:spcPts val="0"/>
              </a:spcBef>
              <a:spcAft>
                <a:spcPts val="0"/>
              </a:spcAft>
              <a:buClr>
                <a:srgbClr val="FFFFFF"/>
              </a:buClr>
              <a:buSzPts val="700"/>
              <a:buNone/>
              <a:defRPr/>
            </a:lvl2pPr>
            <a:lvl3pPr lvl="2" algn="l">
              <a:lnSpc>
                <a:spcPct val="80000"/>
              </a:lnSpc>
              <a:spcBef>
                <a:spcPts val="0"/>
              </a:spcBef>
              <a:spcAft>
                <a:spcPts val="0"/>
              </a:spcAft>
              <a:buClr>
                <a:srgbClr val="FFFFFF"/>
              </a:buClr>
              <a:buSzPts val="700"/>
              <a:buNone/>
              <a:defRPr/>
            </a:lvl3pPr>
            <a:lvl4pPr lvl="3" algn="l">
              <a:lnSpc>
                <a:spcPct val="80000"/>
              </a:lnSpc>
              <a:spcBef>
                <a:spcPts val="0"/>
              </a:spcBef>
              <a:spcAft>
                <a:spcPts val="0"/>
              </a:spcAft>
              <a:buClr>
                <a:srgbClr val="FFFFFF"/>
              </a:buClr>
              <a:buSzPts val="700"/>
              <a:buNone/>
              <a:defRPr/>
            </a:lvl4pPr>
            <a:lvl5pPr lvl="4" algn="l">
              <a:lnSpc>
                <a:spcPct val="80000"/>
              </a:lnSpc>
              <a:spcBef>
                <a:spcPts val="0"/>
              </a:spcBef>
              <a:spcAft>
                <a:spcPts val="0"/>
              </a:spcAft>
              <a:buClr>
                <a:srgbClr val="FFFFFF"/>
              </a:buClr>
              <a:buSzPts val="700"/>
              <a:buNone/>
              <a:defRPr/>
            </a:lvl5pPr>
            <a:lvl6pPr lvl="5" algn="l">
              <a:lnSpc>
                <a:spcPct val="80000"/>
              </a:lnSpc>
              <a:spcBef>
                <a:spcPts val="0"/>
              </a:spcBef>
              <a:spcAft>
                <a:spcPts val="0"/>
              </a:spcAft>
              <a:buClr>
                <a:srgbClr val="FFFFFF"/>
              </a:buClr>
              <a:buSzPts val="700"/>
              <a:buNone/>
              <a:defRPr/>
            </a:lvl6pPr>
            <a:lvl7pPr lvl="6" algn="l">
              <a:lnSpc>
                <a:spcPct val="80000"/>
              </a:lnSpc>
              <a:spcBef>
                <a:spcPts val="0"/>
              </a:spcBef>
              <a:spcAft>
                <a:spcPts val="0"/>
              </a:spcAft>
              <a:buClr>
                <a:srgbClr val="FFFFFF"/>
              </a:buClr>
              <a:buSzPts val="700"/>
              <a:buNone/>
              <a:defRPr/>
            </a:lvl7pPr>
            <a:lvl8pPr lvl="7" algn="l">
              <a:lnSpc>
                <a:spcPct val="80000"/>
              </a:lnSpc>
              <a:spcBef>
                <a:spcPts val="0"/>
              </a:spcBef>
              <a:spcAft>
                <a:spcPts val="0"/>
              </a:spcAft>
              <a:buClr>
                <a:srgbClr val="FFFFFF"/>
              </a:buClr>
              <a:buSzPts val="700"/>
              <a:buNone/>
              <a:defRPr/>
            </a:lvl8pPr>
            <a:lvl9pPr lvl="8" algn="l">
              <a:lnSpc>
                <a:spcPct val="80000"/>
              </a:lnSpc>
              <a:spcBef>
                <a:spcPts val="0"/>
              </a:spcBef>
              <a:spcAft>
                <a:spcPts val="0"/>
              </a:spcAft>
              <a:buClr>
                <a:srgbClr val="FFFFFF"/>
              </a:buClr>
              <a:buSzPts val="700"/>
              <a:buNone/>
              <a:defRPr/>
            </a:lvl9pPr>
          </a:lstStyle>
          <a:p/>
        </p:txBody>
      </p:sp>
      <p:sp>
        <p:nvSpPr>
          <p:cNvPr id="57" name="Google Shape;57;p14"/>
          <p:cNvSpPr txBox="1"/>
          <p:nvPr>
            <p:ph idx="1" type="body"/>
          </p:nvPr>
        </p:nvSpPr>
        <p:spPr>
          <a:xfrm>
            <a:off x="452438" y="842236"/>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FFFFFF"/>
              </a:buClr>
              <a:buSzPts val="2100"/>
              <a:buFont typeface="Helvetica Neue"/>
              <a:buNone/>
              <a:defRPr b="1" sz="2100"/>
            </a:lvl1pPr>
            <a:lvl2pPr indent="-279400" lvl="1" marL="914400" algn="l">
              <a:lnSpc>
                <a:spcPct val="90000"/>
              </a:lnSpc>
              <a:spcBef>
                <a:spcPts val="1700"/>
              </a:spcBef>
              <a:spcAft>
                <a:spcPts val="0"/>
              </a:spcAft>
              <a:buClr>
                <a:srgbClr val="FFFFFF"/>
              </a:buClr>
              <a:buSzPts val="800"/>
              <a:buChar char="○"/>
              <a:defRPr/>
            </a:lvl2pPr>
            <a:lvl3pPr indent="-279400" lvl="2" marL="1371600" algn="l">
              <a:lnSpc>
                <a:spcPct val="90000"/>
              </a:lnSpc>
              <a:spcBef>
                <a:spcPts val="1700"/>
              </a:spcBef>
              <a:spcAft>
                <a:spcPts val="0"/>
              </a:spcAft>
              <a:buClr>
                <a:srgbClr val="FFFFFF"/>
              </a:buClr>
              <a:buSzPts val="800"/>
              <a:buChar char="■"/>
              <a:defRPr/>
            </a:lvl3pPr>
            <a:lvl4pPr indent="-279400" lvl="3" marL="1828800" algn="l">
              <a:lnSpc>
                <a:spcPct val="90000"/>
              </a:lnSpc>
              <a:spcBef>
                <a:spcPts val="1700"/>
              </a:spcBef>
              <a:spcAft>
                <a:spcPts val="0"/>
              </a:spcAft>
              <a:buClr>
                <a:srgbClr val="FFFFFF"/>
              </a:buClr>
              <a:buSzPts val="800"/>
              <a:buChar char="●"/>
              <a:defRPr/>
            </a:lvl4pPr>
            <a:lvl5pPr indent="-279400" lvl="4" marL="2286000" algn="l">
              <a:lnSpc>
                <a:spcPct val="90000"/>
              </a:lnSpc>
              <a:spcBef>
                <a:spcPts val="1700"/>
              </a:spcBef>
              <a:spcAft>
                <a:spcPts val="0"/>
              </a:spcAft>
              <a:buClr>
                <a:srgbClr val="FFFFFF"/>
              </a:buClr>
              <a:buSzPts val="800"/>
              <a:buChar char="○"/>
              <a:defRPr/>
            </a:lvl5pPr>
            <a:lvl6pPr indent="-279400" lvl="5" marL="2743200" algn="l">
              <a:lnSpc>
                <a:spcPct val="90000"/>
              </a:lnSpc>
              <a:spcBef>
                <a:spcPts val="1700"/>
              </a:spcBef>
              <a:spcAft>
                <a:spcPts val="0"/>
              </a:spcAft>
              <a:buClr>
                <a:srgbClr val="FFFFFF"/>
              </a:buClr>
              <a:buSzPts val="800"/>
              <a:buChar char="■"/>
              <a:defRPr/>
            </a:lvl6pPr>
            <a:lvl7pPr indent="-279400" lvl="6" marL="3200400" algn="l">
              <a:lnSpc>
                <a:spcPct val="90000"/>
              </a:lnSpc>
              <a:spcBef>
                <a:spcPts val="1700"/>
              </a:spcBef>
              <a:spcAft>
                <a:spcPts val="0"/>
              </a:spcAft>
              <a:buClr>
                <a:srgbClr val="FFFFFF"/>
              </a:buClr>
              <a:buSzPts val="800"/>
              <a:buChar char="●"/>
              <a:defRPr/>
            </a:lvl7pPr>
            <a:lvl8pPr indent="-279400" lvl="7" marL="3657600" algn="l">
              <a:lnSpc>
                <a:spcPct val="90000"/>
              </a:lnSpc>
              <a:spcBef>
                <a:spcPts val="1700"/>
              </a:spcBef>
              <a:spcAft>
                <a:spcPts val="0"/>
              </a:spcAft>
              <a:buClr>
                <a:srgbClr val="FFFFFF"/>
              </a:buClr>
              <a:buSzPts val="800"/>
              <a:buChar char="○"/>
              <a:defRPr/>
            </a:lvl8pPr>
            <a:lvl9pPr indent="-279400" lvl="8" marL="4114800" algn="l">
              <a:lnSpc>
                <a:spcPct val="90000"/>
              </a:lnSpc>
              <a:spcBef>
                <a:spcPts val="1700"/>
              </a:spcBef>
              <a:spcAft>
                <a:spcPts val="0"/>
              </a:spcAft>
              <a:buClr>
                <a:srgbClr val="FFFFFF"/>
              </a:buClr>
              <a:buSzPts val="800"/>
              <a:buChar char="■"/>
              <a:defRPr/>
            </a:lvl9pPr>
          </a:lstStyle>
          <a:p/>
        </p:txBody>
      </p:sp>
      <p:sp>
        <p:nvSpPr>
          <p:cNvPr id="58" name="Google Shape;58;p14"/>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FFFFFF"/>
              </a:buClr>
              <a:buSzPts val="800"/>
              <a:buChar char="●"/>
              <a:defRPr/>
            </a:lvl1pPr>
            <a:lvl2pPr indent="-279400" lvl="1" marL="914400" algn="l">
              <a:lnSpc>
                <a:spcPct val="90000"/>
              </a:lnSpc>
              <a:spcBef>
                <a:spcPts val="1700"/>
              </a:spcBef>
              <a:spcAft>
                <a:spcPts val="0"/>
              </a:spcAft>
              <a:buClr>
                <a:srgbClr val="FFFFFF"/>
              </a:buClr>
              <a:buSzPts val="800"/>
              <a:buChar char="○"/>
              <a:defRPr/>
            </a:lvl2pPr>
            <a:lvl3pPr indent="-279400" lvl="2" marL="1371600" algn="l">
              <a:lnSpc>
                <a:spcPct val="90000"/>
              </a:lnSpc>
              <a:spcBef>
                <a:spcPts val="1700"/>
              </a:spcBef>
              <a:spcAft>
                <a:spcPts val="0"/>
              </a:spcAft>
              <a:buClr>
                <a:srgbClr val="FFFFFF"/>
              </a:buClr>
              <a:buSzPts val="800"/>
              <a:buChar char="■"/>
              <a:defRPr/>
            </a:lvl3pPr>
            <a:lvl4pPr indent="-279400" lvl="3" marL="1828800" algn="l">
              <a:lnSpc>
                <a:spcPct val="90000"/>
              </a:lnSpc>
              <a:spcBef>
                <a:spcPts val="1700"/>
              </a:spcBef>
              <a:spcAft>
                <a:spcPts val="0"/>
              </a:spcAft>
              <a:buClr>
                <a:srgbClr val="FFFFFF"/>
              </a:buClr>
              <a:buSzPts val="800"/>
              <a:buChar char="●"/>
              <a:defRPr/>
            </a:lvl4pPr>
            <a:lvl5pPr indent="-279400" lvl="4" marL="2286000" algn="l">
              <a:lnSpc>
                <a:spcPct val="90000"/>
              </a:lnSpc>
              <a:spcBef>
                <a:spcPts val="1700"/>
              </a:spcBef>
              <a:spcAft>
                <a:spcPts val="0"/>
              </a:spcAft>
              <a:buClr>
                <a:srgbClr val="FFFFFF"/>
              </a:buClr>
              <a:buSzPts val="800"/>
              <a:buChar char="○"/>
              <a:defRPr/>
            </a:lvl5pPr>
            <a:lvl6pPr indent="-279400" lvl="5" marL="2743200" algn="l">
              <a:lnSpc>
                <a:spcPct val="90000"/>
              </a:lnSpc>
              <a:spcBef>
                <a:spcPts val="1700"/>
              </a:spcBef>
              <a:spcAft>
                <a:spcPts val="0"/>
              </a:spcAft>
              <a:buClr>
                <a:srgbClr val="FFFFFF"/>
              </a:buClr>
              <a:buSzPts val="800"/>
              <a:buChar char="■"/>
              <a:defRPr/>
            </a:lvl6pPr>
            <a:lvl7pPr indent="-279400" lvl="6" marL="3200400" algn="l">
              <a:lnSpc>
                <a:spcPct val="90000"/>
              </a:lnSpc>
              <a:spcBef>
                <a:spcPts val="1700"/>
              </a:spcBef>
              <a:spcAft>
                <a:spcPts val="0"/>
              </a:spcAft>
              <a:buClr>
                <a:srgbClr val="FFFFFF"/>
              </a:buClr>
              <a:buSzPts val="800"/>
              <a:buChar char="●"/>
              <a:defRPr/>
            </a:lvl7pPr>
            <a:lvl8pPr indent="-279400" lvl="7" marL="3657600" algn="l">
              <a:lnSpc>
                <a:spcPct val="90000"/>
              </a:lnSpc>
              <a:spcBef>
                <a:spcPts val="1700"/>
              </a:spcBef>
              <a:spcAft>
                <a:spcPts val="0"/>
              </a:spcAft>
              <a:buClr>
                <a:srgbClr val="FFFFFF"/>
              </a:buClr>
              <a:buSzPts val="800"/>
              <a:buChar char="○"/>
              <a:defRPr/>
            </a:lvl8pPr>
            <a:lvl9pPr indent="-279400" lvl="8" marL="4114800" algn="l">
              <a:lnSpc>
                <a:spcPct val="90000"/>
              </a:lnSpc>
              <a:spcBef>
                <a:spcPts val="1700"/>
              </a:spcBef>
              <a:spcAft>
                <a:spcPts val="0"/>
              </a:spcAft>
              <a:buClr>
                <a:srgbClr val="FFFFFF"/>
              </a:buClr>
              <a:buSzPts val="800"/>
              <a:buChar char="■"/>
              <a:defRPr/>
            </a:lvl9pPr>
          </a:lstStyle>
          <a:p/>
        </p:txBody>
      </p:sp>
      <p:sp>
        <p:nvSpPr>
          <p:cNvPr id="59" name="Google Shape;59;p14"/>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FFFFFF"/>
              </a:buClr>
              <a:buSzPts val="700"/>
              <a:buFont typeface="Helvetica Neue"/>
              <a:buNone/>
              <a:defRPr sz="700"/>
            </a:lvl1pPr>
            <a:lvl2pPr indent="0" lvl="1" marL="0" algn="ctr">
              <a:lnSpc>
                <a:spcPct val="100000"/>
              </a:lnSpc>
              <a:spcBef>
                <a:spcPts val="0"/>
              </a:spcBef>
              <a:spcAft>
                <a:spcPts val="0"/>
              </a:spcAft>
              <a:buClr>
                <a:srgbClr val="FFFFFF"/>
              </a:buClr>
              <a:buSzPts val="700"/>
              <a:buFont typeface="Helvetica Neue"/>
              <a:buNone/>
              <a:defRPr sz="700"/>
            </a:lvl2pPr>
            <a:lvl3pPr indent="0" lvl="2" marL="0" algn="ctr">
              <a:lnSpc>
                <a:spcPct val="100000"/>
              </a:lnSpc>
              <a:spcBef>
                <a:spcPts val="0"/>
              </a:spcBef>
              <a:spcAft>
                <a:spcPts val="0"/>
              </a:spcAft>
              <a:buClr>
                <a:srgbClr val="FFFFFF"/>
              </a:buClr>
              <a:buSzPts val="700"/>
              <a:buFont typeface="Helvetica Neue"/>
              <a:buNone/>
              <a:defRPr sz="700"/>
            </a:lvl3pPr>
            <a:lvl4pPr indent="0" lvl="3" marL="0" algn="ctr">
              <a:lnSpc>
                <a:spcPct val="100000"/>
              </a:lnSpc>
              <a:spcBef>
                <a:spcPts val="0"/>
              </a:spcBef>
              <a:spcAft>
                <a:spcPts val="0"/>
              </a:spcAft>
              <a:buClr>
                <a:srgbClr val="FFFFFF"/>
              </a:buClr>
              <a:buSzPts val="700"/>
              <a:buFont typeface="Helvetica Neue"/>
              <a:buNone/>
              <a:defRPr sz="700"/>
            </a:lvl4pPr>
            <a:lvl5pPr indent="0" lvl="4" marL="0" algn="ctr">
              <a:lnSpc>
                <a:spcPct val="100000"/>
              </a:lnSpc>
              <a:spcBef>
                <a:spcPts val="0"/>
              </a:spcBef>
              <a:spcAft>
                <a:spcPts val="0"/>
              </a:spcAft>
              <a:buClr>
                <a:srgbClr val="FFFFFF"/>
              </a:buClr>
              <a:buSzPts val="700"/>
              <a:buFont typeface="Helvetica Neue"/>
              <a:buNone/>
              <a:defRPr sz="700"/>
            </a:lvl5pPr>
            <a:lvl6pPr indent="0" lvl="5" marL="0" algn="ctr">
              <a:lnSpc>
                <a:spcPct val="100000"/>
              </a:lnSpc>
              <a:spcBef>
                <a:spcPts val="0"/>
              </a:spcBef>
              <a:spcAft>
                <a:spcPts val="0"/>
              </a:spcAft>
              <a:buClr>
                <a:srgbClr val="FFFFFF"/>
              </a:buClr>
              <a:buSzPts val="700"/>
              <a:buFont typeface="Helvetica Neue"/>
              <a:buNone/>
              <a:defRPr sz="700"/>
            </a:lvl6pPr>
            <a:lvl7pPr indent="0" lvl="6" marL="0" algn="ctr">
              <a:lnSpc>
                <a:spcPct val="100000"/>
              </a:lnSpc>
              <a:spcBef>
                <a:spcPts val="0"/>
              </a:spcBef>
              <a:spcAft>
                <a:spcPts val="0"/>
              </a:spcAft>
              <a:buClr>
                <a:srgbClr val="FFFFFF"/>
              </a:buClr>
              <a:buSzPts val="700"/>
              <a:buFont typeface="Helvetica Neue"/>
              <a:buNone/>
              <a:defRPr sz="700"/>
            </a:lvl7pPr>
            <a:lvl8pPr indent="0" lvl="7" marL="0" algn="ctr">
              <a:lnSpc>
                <a:spcPct val="100000"/>
              </a:lnSpc>
              <a:spcBef>
                <a:spcPts val="0"/>
              </a:spcBef>
              <a:spcAft>
                <a:spcPts val="0"/>
              </a:spcAft>
              <a:buClr>
                <a:srgbClr val="FFFFFF"/>
              </a:buClr>
              <a:buSzPts val="700"/>
              <a:buFont typeface="Helvetica Neue"/>
              <a:buNone/>
              <a:defRPr sz="700"/>
            </a:lvl8pPr>
            <a:lvl9pPr indent="0" lvl="8" marL="0" algn="ctr">
              <a:lnSpc>
                <a:spcPct val="100000"/>
              </a:lnSpc>
              <a:spcBef>
                <a:spcPts val="0"/>
              </a:spcBef>
              <a:spcAft>
                <a:spcPts val="0"/>
              </a:spcAft>
              <a:buClr>
                <a:srgbClr val="FFFFFF"/>
              </a:buClr>
              <a:buSzPts val="700"/>
              <a:buFont typeface="Helvetica Neue"/>
              <a:buNone/>
              <a:defRPr sz="700"/>
            </a:lvl9pPr>
          </a:lstStyle>
          <a:p>
            <a:pPr indent="0" lvl="0" marL="0" rtl="0" algn="ct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5" name="Shape 65"/>
        <p:cNvGrpSpPr/>
        <p:nvPr/>
      </p:nvGrpSpPr>
      <p:grpSpPr>
        <a:xfrm>
          <a:off x="0" y="0"/>
          <a:ext cx="0" cy="0"/>
          <a:chOff x="0" y="0"/>
          <a:chExt cx="0" cy="0"/>
        </a:xfrm>
      </p:grpSpPr>
      <p:pic>
        <p:nvPicPr>
          <p:cNvPr descr="Picture 6" id="66" name="Google Shape;66;p16"/>
          <p:cNvPicPr preferRelativeResize="0"/>
          <p:nvPr/>
        </p:nvPicPr>
        <p:blipFill rotWithShape="1">
          <a:blip r:embed="rId2">
            <a:alphaModFix/>
          </a:blip>
          <a:srcRect b="0" l="0" r="0" t="0"/>
          <a:stretch/>
        </p:blipFill>
        <p:spPr>
          <a:xfrm>
            <a:off x="0" y="0"/>
            <a:ext cx="9144000" cy="1081088"/>
          </a:xfrm>
          <a:prstGeom prst="rect">
            <a:avLst/>
          </a:prstGeom>
          <a:noFill/>
          <a:ln>
            <a:noFill/>
          </a:ln>
        </p:spPr>
      </p:pic>
      <p:pic>
        <p:nvPicPr>
          <p:cNvPr descr="Picture 6" id="67" name="Google Shape;67;p16"/>
          <p:cNvPicPr preferRelativeResize="0"/>
          <p:nvPr/>
        </p:nvPicPr>
        <p:blipFill rotWithShape="1">
          <a:blip r:embed="rId3">
            <a:alphaModFix/>
          </a:blip>
          <a:srcRect b="0" l="0" r="0" t="0"/>
          <a:stretch/>
        </p:blipFill>
        <p:spPr>
          <a:xfrm>
            <a:off x="0" y="3281363"/>
            <a:ext cx="9144000" cy="1862138"/>
          </a:xfrm>
          <a:prstGeom prst="rect">
            <a:avLst/>
          </a:prstGeom>
          <a:noFill/>
          <a:ln>
            <a:noFill/>
          </a:ln>
        </p:spPr>
      </p:pic>
      <p:sp>
        <p:nvSpPr>
          <p:cNvPr id="68" name="Google Shape;68;p16"/>
          <p:cNvSpPr txBox="1"/>
          <p:nvPr>
            <p:ph type="title"/>
          </p:nvPr>
        </p:nvSpPr>
        <p:spPr>
          <a:xfrm>
            <a:off x="1028700" y="1352554"/>
            <a:ext cx="7086600" cy="1368900"/>
          </a:xfrm>
          <a:prstGeom prst="rect">
            <a:avLst/>
          </a:prstGeom>
          <a:noFill/>
          <a:ln>
            <a:noFill/>
          </a:ln>
        </p:spPr>
        <p:txBody>
          <a:bodyPr anchorCtr="0" anchor="b" bIns="34275" lIns="34275" spcFirstLastPara="1" rIns="34275" wrap="square" tIns="34275">
            <a:normAutofit/>
          </a:bodyPr>
          <a:lstStyle>
            <a:lvl1pPr lvl="0" algn="l">
              <a:lnSpc>
                <a:spcPct val="90000"/>
              </a:lnSpc>
              <a:spcBef>
                <a:spcPts val="0"/>
              </a:spcBef>
              <a:spcAft>
                <a:spcPts val="0"/>
              </a:spcAft>
              <a:buClr>
                <a:srgbClr val="FFFFFF"/>
              </a:buClr>
              <a:buSzPts val="4500"/>
              <a:buFont typeface="Century Gothic"/>
              <a:buNone/>
              <a:defRPr sz="45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69" name="Google Shape;69;p16"/>
          <p:cNvSpPr txBox="1"/>
          <p:nvPr>
            <p:ph idx="1" type="body"/>
          </p:nvPr>
        </p:nvSpPr>
        <p:spPr>
          <a:xfrm>
            <a:off x="1028700" y="2724151"/>
            <a:ext cx="7086600" cy="514500"/>
          </a:xfrm>
          <a:prstGeom prst="rect">
            <a:avLst/>
          </a:prstGeom>
          <a:noFill/>
          <a:ln>
            <a:noFill/>
          </a:ln>
        </p:spPr>
        <p:txBody>
          <a:bodyPr anchorCtr="0" anchor="t"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500"/>
              <a:buFont typeface="Century Gothic"/>
              <a:buNone/>
              <a:defRPr sz="1500"/>
            </a:lvl1pPr>
            <a:lvl2pPr indent="-228600" lvl="1" marL="914400" algn="l">
              <a:lnSpc>
                <a:spcPct val="90000"/>
              </a:lnSpc>
              <a:spcBef>
                <a:spcPts val="800"/>
              </a:spcBef>
              <a:spcAft>
                <a:spcPts val="0"/>
              </a:spcAft>
              <a:buClr>
                <a:srgbClr val="FFFFFF"/>
              </a:buClr>
              <a:buSzPts val="1500"/>
              <a:buFont typeface="Century Gothic"/>
              <a:buNone/>
              <a:defRPr sz="1500"/>
            </a:lvl2pPr>
            <a:lvl3pPr indent="-228600" lvl="2" marL="1371600" algn="l">
              <a:lnSpc>
                <a:spcPct val="90000"/>
              </a:lnSpc>
              <a:spcBef>
                <a:spcPts val="800"/>
              </a:spcBef>
              <a:spcAft>
                <a:spcPts val="0"/>
              </a:spcAft>
              <a:buClr>
                <a:srgbClr val="FFFFFF"/>
              </a:buClr>
              <a:buSzPts val="1500"/>
              <a:buFont typeface="Century Gothic"/>
              <a:buNone/>
              <a:defRPr sz="1500"/>
            </a:lvl3pPr>
            <a:lvl4pPr indent="-228600" lvl="3" marL="1828800" algn="l">
              <a:lnSpc>
                <a:spcPct val="90000"/>
              </a:lnSpc>
              <a:spcBef>
                <a:spcPts val="800"/>
              </a:spcBef>
              <a:spcAft>
                <a:spcPts val="0"/>
              </a:spcAft>
              <a:buClr>
                <a:srgbClr val="FFFFFF"/>
              </a:buClr>
              <a:buSzPts val="1500"/>
              <a:buFont typeface="Century Gothic"/>
              <a:buNone/>
              <a:defRPr sz="1500"/>
            </a:lvl4pPr>
            <a:lvl5pPr indent="-228600" lvl="4" marL="2286000" algn="l">
              <a:lnSpc>
                <a:spcPct val="90000"/>
              </a:lnSpc>
              <a:spcBef>
                <a:spcPts val="800"/>
              </a:spcBef>
              <a:spcAft>
                <a:spcPts val="0"/>
              </a:spcAft>
              <a:buClr>
                <a:srgbClr val="FFFFFF"/>
              </a:buClr>
              <a:buSzPts val="1500"/>
              <a:buFont typeface="Century Gothic"/>
              <a:buNone/>
              <a:defRPr sz="15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70" name="Google Shape;70;p16"/>
          <p:cNvSpPr txBox="1"/>
          <p:nvPr>
            <p:ph idx="12" type="sldNum"/>
          </p:nvPr>
        </p:nvSpPr>
        <p:spPr>
          <a:xfrm>
            <a:off x="7931620" y="1118631"/>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tx">
  <p:cSld name="TITLE_AND_BODY">
    <p:spTree>
      <p:nvGrpSpPr>
        <p:cNvPr id="71" name="Shape 71"/>
        <p:cNvGrpSpPr/>
        <p:nvPr/>
      </p:nvGrpSpPr>
      <p:grpSpPr>
        <a:xfrm>
          <a:off x="0" y="0"/>
          <a:ext cx="0" cy="0"/>
          <a:chOff x="0" y="0"/>
          <a:chExt cx="0" cy="0"/>
        </a:xfrm>
      </p:grpSpPr>
      <p:pic>
        <p:nvPicPr>
          <p:cNvPr descr="Picture 6" id="72" name="Google Shape;72;p17"/>
          <p:cNvPicPr preferRelativeResize="0"/>
          <p:nvPr/>
        </p:nvPicPr>
        <p:blipFill rotWithShape="1">
          <a:blip r:embed="rId2">
            <a:alphaModFix/>
          </a:blip>
          <a:srcRect b="0" l="0" r="0" t="0"/>
          <a:stretch/>
        </p:blipFill>
        <p:spPr>
          <a:xfrm>
            <a:off x="0" y="0"/>
            <a:ext cx="9144000" cy="1081088"/>
          </a:xfrm>
          <a:prstGeom prst="rect">
            <a:avLst/>
          </a:prstGeom>
          <a:noFill/>
          <a:ln>
            <a:noFill/>
          </a:ln>
        </p:spPr>
      </p:pic>
      <p:sp>
        <p:nvSpPr>
          <p:cNvPr id="73" name="Google Shape;73;p17"/>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74" name="Google Shape;74;p17"/>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75" name="Google Shape;75;p17"/>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spTree>
      <p:nvGrpSpPr>
        <p:cNvPr id="76" name="Shape 76"/>
        <p:cNvGrpSpPr/>
        <p:nvPr/>
      </p:nvGrpSpPr>
      <p:grpSpPr>
        <a:xfrm>
          <a:off x="0" y="0"/>
          <a:ext cx="0" cy="0"/>
          <a:chOff x="0" y="0"/>
          <a:chExt cx="0" cy="0"/>
        </a:xfrm>
      </p:grpSpPr>
      <p:pic>
        <p:nvPicPr>
          <p:cNvPr descr="Picture 8" id="77" name="Google Shape;77;p18"/>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78" name="Google Shape;78;p18"/>
          <p:cNvSpPr txBox="1"/>
          <p:nvPr>
            <p:ph type="title"/>
          </p:nvPr>
        </p:nvSpPr>
        <p:spPr>
          <a:xfrm>
            <a:off x="514350" y="565149"/>
            <a:ext cx="8115300" cy="2101500"/>
          </a:xfrm>
          <a:prstGeom prst="rect">
            <a:avLst/>
          </a:prstGeom>
          <a:noFill/>
          <a:ln>
            <a:noFill/>
          </a:ln>
        </p:spPr>
        <p:txBody>
          <a:bodyPr anchorCtr="0" anchor="b"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79" name="Google Shape;79;p18"/>
          <p:cNvSpPr txBox="1"/>
          <p:nvPr>
            <p:ph idx="1" type="body"/>
          </p:nvPr>
        </p:nvSpPr>
        <p:spPr>
          <a:xfrm>
            <a:off x="768350" y="2731294"/>
            <a:ext cx="7867500" cy="717000"/>
          </a:xfrm>
          <a:prstGeom prst="rect">
            <a:avLst/>
          </a:prstGeom>
          <a:noFill/>
          <a:ln>
            <a:noFill/>
          </a:ln>
        </p:spPr>
        <p:txBody>
          <a:bodyPr anchorCtr="0" anchor="t" bIns="34275" lIns="34275" spcFirstLastPara="1" rIns="34275" wrap="square" tIns="34275">
            <a:normAutofit/>
          </a:bodyPr>
          <a:lstStyle>
            <a:lvl1pPr indent="-228600" lvl="0" marL="457200" algn="r">
              <a:lnSpc>
                <a:spcPct val="90000"/>
              </a:lnSpc>
              <a:spcBef>
                <a:spcPts val="800"/>
              </a:spcBef>
              <a:spcAft>
                <a:spcPts val="0"/>
              </a:spcAft>
              <a:buClr>
                <a:srgbClr val="FFFFFF"/>
              </a:buClr>
              <a:buSzPts val="1400"/>
              <a:buNone/>
              <a:defRPr/>
            </a:lvl1pPr>
            <a:lvl2pPr indent="-228600" lvl="1" marL="914400" algn="r">
              <a:lnSpc>
                <a:spcPct val="90000"/>
              </a:lnSpc>
              <a:spcBef>
                <a:spcPts val="800"/>
              </a:spcBef>
              <a:spcAft>
                <a:spcPts val="0"/>
              </a:spcAft>
              <a:buClr>
                <a:srgbClr val="FFFFFF"/>
              </a:buClr>
              <a:buSzPts val="1400"/>
              <a:buNone/>
              <a:defRPr/>
            </a:lvl2pPr>
            <a:lvl3pPr indent="-228600" lvl="2" marL="1371600" algn="r">
              <a:lnSpc>
                <a:spcPct val="90000"/>
              </a:lnSpc>
              <a:spcBef>
                <a:spcPts val="800"/>
              </a:spcBef>
              <a:spcAft>
                <a:spcPts val="0"/>
              </a:spcAft>
              <a:buClr>
                <a:srgbClr val="FFFFFF"/>
              </a:buClr>
              <a:buSzPts val="1400"/>
              <a:buNone/>
              <a:defRPr/>
            </a:lvl3pPr>
            <a:lvl4pPr indent="-228600" lvl="3" marL="1828800" algn="r">
              <a:lnSpc>
                <a:spcPct val="90000"/>
              </a:lnSpc>
              <a:spcBef>
                <a:spcPts val="800"/>
              </a:spcBef>
              <a:spcAft>
                <a:spcPts val="0"/>
              </a:spcAft>
              <a:buClr>
                <a:srgbClr val="FFFFFF"/>
              </a:buClr>
              <a:buSzPts val="1400"/>
              <a:buNone/>
              <a:defRPr/>
            </a:lvl4pPr>
            <a:lvl5pPr indent="-228600" lvl="4" marL="2286000" algn="r">
              <a:lnSpc>
                <a:spcPct val="90000"/>
              </a:lnSpc>
              <a:spcBef>
                <a:spcPts val="800"/>
              </a:spcBef>
              <a:spcAft>
                <a:spcPts val="0"/>
              </a:spcAft>
              <a:buClr>
                <a:srgbClr val="FFFFFF"/>
              </a:buClr>
              <a:buSzPts val="1400"/>
              <a:buNone/>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80" name="Google Shape;80;p18"/>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 name="Shape 81"/>
        <p:cNvGrpSpPr/>
        <p:nvPr/>
      </p:nvGrpSpPr>
      <p:grpSpPr>
        <a:xfrm>
          <a:off x="0" y="0"/>
          <a:ext cx="0" cy="0"/>
          <a:chOff x="0" y="0"/>
          <a:chExt cx="0" cy="0"/>
        </a:xfrm>
      </p:grpSpPr>
      <p:sp>
        <p:nvSpPr>
          <p:cNvPr id="82" name="Google Shape;82;p19"/>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83" name="Google Shape;83;p19"/>
          <p:cNvSpPr txBox="1"/>
          <p:nvPr>
            <p:ph idx="1" type="body"/>
          </p:nvPr>
        </p:nvSpPr>
        <p:spPr>
          <a:xfrm>
            <a:off x="514350" y="1645919"/>
            <a:ext cx="4000500" cy="30180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84" name="Google Shape;84;p19"/>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5" name="Shape 85"/>
        <p:cNvGrpSpPr/>
        <p:nvPr/>
      </p:nvGrpSpPr>
      <p:grpSpPr>
        <a:xfrm>
          <a:off x="0" y="0"/>
          <a:ext cx="0" cy="0"/>
          <a:chOff x="0" y="0"/>
          <a:chExt cx="0" cy="0"/>
        </a:xfrm>
      </p:grpSpPr>
      <p:sp>
        <p:nvSpPr>
          <p:cNvPr id="86" name="Google Shape;86;p20"/>
          <p:cNvSpPr txBox="1"/>
          <p:nvPr>
            <p:ph type="title"/>
          </p:nvPr>
        </p:nvSpPr>
        <p:spPr>
          <a:xfrm>
            <a:off x="2171700" y="571500"/>
            <a:ext cx="6458100" cy="971700"/>
          </a:xfrm>
          <a:prstGeom prst="rect">
            <a:avLst/>
          </a:prstGeom>
          <a:noFill/>
          <a:ln>
            <a:noFill/>
          </a:ln>
        </p:spPr>
        <p:txBody>
          <a:bodyPr anchorCtr="0" anchor="ctr"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87" name="Google Shape;87;p20"/>
          <p:cNvSpPr txBox="1"/>
          <p:nvPr>
            <p:ph idx="1" type="body"/>
          </p:nvPr>
        </p:nvSpPr>
        <p:spPr>
          <a:xfrm>
            <a:off x="685807" y="1637851"/>
            <a:ext cx="3810000" cy="618000"/>
          </a:xfrm>
          <a:prstGeom prst="rect">
            <a:avLst/>
          </a:prstGeom>
          <a:noFill/>
          <a:ln>
            <a:noFill/>
          </a:ln>
        </p:spPr>
        <p:txBody>
          <a:bodyPr anchorCtr="0" anchor="b"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2100"/>
              <a:buFont typeface="Century Gothic"/>
              <a:buNone/>
              <a:defRPr sz="2100"/>
            </a:lvl1pPr>
            <a:lvl2pPr indent="-228600" lvl="1" marL="914400" algn="l">
              <a:lnSpc>
                <a:spcPct val="90000"/>
              </a:lnSpc>
              <a:spcBef>
                <a:spcPts val="800"/>
              </a:spcBef>
              <a:spcAft>
                <a:spcPts val="0"/>
              </a:spcAft>
              <a:buClr>
                <a:srgbClr val="FFFFFF"/>
              </a:buClr>
              <a:buSzPts val="2100"/>
              <a:buFont typeface="Century Gothic"/>
              <a:buNone/>
              <a:defRPr sz="2100"/>
            </a:lvl2pPr>
            <a:lvl3pPr indent="-228600" lvl="2" marL="1371600" algn="l">
              <a:lnSpc>
                <a:spcPct val="90000"/>
              </a:lnSpc>
              <a:spcBef>
                <a:spcPts val="800"/>
              </a:spcBef>
              <a:spcAft>
                <a:spcPts val="0"/>
              </a:spcAft>
              <a:buClr>
                <a:srgbClr val="FFFFFF"/>
              </a:buClr>
              <a:buSzPts val="2100"/>
              <a:buFont typeface="Century Gothic"/>
              <a:buNone/>
              <a:defRPr sz="2100"/>
            </a:lvl3pPr>
            <a:lvl4pPr indent="-228600" lvl="3" marL="1828800" algn="l">
              <a:lnSpc>
                <a:spcPct val="90000"/>
              </a:lnSpc>
              <a:spcBef>
                <a:spcPts val="800"/>
              </a:spcBef>
              <a:spcAft>
                <a:spcPts val="0"/>
              </a:spcAft>
              <a:buClr>
                <a:srgbClr val="FFFFFF"/>
              </a:buClr>
              <a:buSzPts val="2100"/>
              <a:buFont typeface="Century Gothic"/>
              <a:buNone/>
              <a:defRPr sz="2100"/>
            </a:lvl4pPr>
            <a:lvl5pPr indent="-228600" lvl="4" marL="2286000" algn="l">
              <a:lnSpc>
                <a:spcPct val="90000"/>
              </a:lnSpc>
              <a:spcBef>
                <a:spcPts val="800"/>
              </a:spcBef>
              <a:spcAft>
                <a:spcPts val="0"/>
              </a:spcAft>
              <a:buClr>
                <a:srgbClr val="FFFFFF"/>
              </a:buClr>
              <a:buSzPts val="2100"/>
              <a:buFont typeface="Century Gothic"/>
              <a:buNone/>
              <a:defRPr sz="21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88" name="Google Shape;88;p20"/>
          <p:cNvSpPr txBox="1"/>
          <p:nvPr>
            <p:ph idx="2" type="body"/>
          </p:nvPr>
        </p:nvSpPr>
        <p:spPr>
          <a:xfrm>
            <a:off x="4800600" y="1637851"/>
            <a:ext cx="3828900" cy="618000"/>
          </a:xfrm>
          <a:prstGeom prst="rect">
            <a:avLst/>
          </a:prstGeom>
          <a:noFill/>
          <a:ln>
            <a:noFill/>
          </a:ln>
        </p:spPr>
        <p:txBody>
          <a:bodyPr anchorCtr="0" anchor="b"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89" name="Google Shape;89;p20"/>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0" name="Shape 90"/>
        <p:cNvGrpSpPr/>
        <p:nvPr/>
      </p:nvGrpSpPr>
      <p:grpSpPr>
        <a:xfrm>
          <a:off x="0" y="0"/>
          <a:ext cx="0" cy="0"/>
          <a:chOff x="0" y="0"/>
          <a:chExt cx="0" cy="0"/>
        </a:xfrm>
      </p:grpSpPr>
      <p:sp>
        <p:nvSpPr>
          <p:cNvPr id="91" name="Google Shape;91;p21"/>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92" name="Google Shape;92;p21"/>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3" name="Shape 93"/>
        <p:cNvGrpSpPr/>
        <p:nvPr/>
      </p:nvGrpSpPr>
      <p:grpSpPr>
        <a:xfrm>
          <a:off x="0" y="0"/>
          <a:ext cx="0" cy="0"/>
          <a:chOff x="0" y="0"/>
          <a:chExt cx="0" cy="0"/>
        </a:xfrm>
      </p:grpSpPr>
      <p:sp>
        <p:nvSpPr>
          <p:cNvPr id="94" name="Google Shape;94;p22"/>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5" name="Shape 95"/>
        <p:cNvGrpSpPr/>
        <p:nvPr/>
      </p:nvGrpSpPr>
      <p:grpSpPr>
        <a:xfrm>
          <a:off x="0" y="0"/>
          <a:ext cx="0" cy="0"/>
          <a:chOff x="0" y="0"/>
          <a:chExt cx="0" cy="0"/>
        </a:xfrm>
      </p:grpSpPr>
      <p:sp>
        <p:nvSpPr>
          <p:cNvPr id="96" name="Google Shape;96;p23"/>
          <p:cNvSpPr txBox="1"/>
          <p:nvPr>
            <p:ph type="title"/>
          </p:nvPr>
        </p:nvSpPr>
        <p:spPr>
          <a:xfrm>
            <a:off x="514350" y="1143000"/>
            <a:ext cx="3086100" cy="1200300"/>
          </a:xfrm>
          <a:prstGeom prst="rect">
            <a:avLst/>
          </a:prstGeom>
          <a:noFill/>
          <a:ln>
            <a:noFill/>
          </a:ln>
        </p:spPr>
        <p:txBody>
          <a:bodyPr anchorCtr="0" anchor="b" bIns="34275" lIns="34275" spcFirstLastPara="1" rIns="34275" wrap="square" tIns="34275">
            <a:normAutofit/>
          </a:bodyPr>
          <a:lstStyle>
            <a:lvl1pPr lvl="0" algn="l">
              <a:lnSpc>
                <a:spcPct val="90000"/>
              </a:lnSpc>
              <a:spcBef>
                <a:spcPts val="0"/>
              </a:spcBef>
              <a:spcAft>
                <a:spcPts val="0"/>
              </a:spcAft>
              <a:buClr>
                <a:srgbClr val="FFFFFF"/>
              </a:buClr>
              <a:buSzPts val="2400"/>
              <a:buFont typeface="Century Gothic"/>
              <a:buNone/>
              <a:defRPr sz="24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97" name="Google Shape;97;p23"/>
          <p:cNvSpPr txBox="1"/>
          <p:nvPr>
            <p:ph idx="1" type="body"/>
          </p:nvPr>
        </p:nvSpPr>
        <p:spPr>
          <a:xfrm>
            <a:off x="3746686" y="560069"/>
            <a:ext cx="4883100" cy="4104000"/>
          </a:xfrm>
          <a:prstGeom prst="rect">
            <a:avLst/>
          </a:prstGeom>
          <a:noFill/>
          <a:ln>
            <a:noFill/>
          </a:ln>
        </p:spPr>
        <p:txBody>
          <a:bodyPr anchorCtr="0" anchor="ctr"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98" name="Google Shape;98;p23"/>
          <p:cNvSpPr txBox="1"/>
          <p:nvPr>
            <p:ph idx="2" type="body"/>
          </p:nvPr>
        </p:nvSpPr>
        <p:spPr>
          <a:xfrm>
            <a:off x="514350" y="2343149"/>
            <a:ext cx="3086100" cy="23208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99" name="Google Shape;99;p23"/>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00" name="Shape 100"/>
        <p:cNvGrpSpPr/>
        <p:nvPr/>
      </p:nvGrpSpPr>
      <p:grpSpPr>
        <a:xfrm>
          <a:off x="0" y="0"/>
          <a:ext cx="0" cy="0"/>
          <a:chOff x="0" y="0"/>
          <a:chExt cx="0" cy="0"/>
        </a:xfrm>
      </p:grpSpPr>
      <p:sp>
        <p:nvSpPr>
          <p:cNvPr id="101" name="Google Shape;101;p24"/>
          <p:cNvSpPr txBox="1"/>
          <p:nvPr>
            <p:ph type="title"/>
          </p:nvPr>
        </p:nvSpPr>
        <p:spPr>
          <a:xfrm>
            <a:off x="514350" y="1143000"/>
            <a:ext cx="5154900" cy="1200300"/>
          </a:xfrm>
          <a:prstGeom prst="rect">
            <a:avLst/>
          </a:prstGeom>
          <a:noFill/>
          <a:ln>
            <a:noFill/>
          </a:ln>
        </p:spPr>
        <p:txBody>
          <a:bodyPr anchorCtr="0" anchor="b" bIns="34275" lIns="34275" spcFirstLastPara="1" rIns="34275" wrap="square" tIns="34275">
            <a:normAutofit/>
          </a:bodyPr>
          <a:lstStyle>
            <a:lvl1pPr lvl="0" algn="l">
              <a:lnSpc>
                <a:spcPct val="90000"/>
              </a:lnSpc>
              <a:spcBef>
                <a:spcPts val="0"/>
              </a:spcBef>
              <a:spcAft>
                <a:spcPts val="0"/>
              </a:spcAft>
              <a:buClr>
                <a:srgbClr val="FFFFFF"/>
              </a:buClr>
              <a:buSzPts val="2400"/>
              <a:buFont typeface="Century Gothic"/>
              <a:buNone/>
              <a:defRPr sz="24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02" name="Google Shape;102;p24"/>
          <p:cNvSpPr/>
          <p:nvPr>
            <p:ph idx="2" type="pic"/>
          </p:nvPr>
        </p:nvSpPr>
        <p:spPr>
          <a:xfrm>
            <a:off x="5895928" y="563431"/>
            <a:ext cx="2733900" cy="4100700"/>
          </a:xfrm>
          <a:prstGeom prst="rect">
            <a:avLst/>
          </a:prstGeom>
          <a:noFill/>
          <a:ln>
            <a:noFill/>
          </a:ln>
        </p:spPr>
      </p:sp>
      <p:sp>
        <p:nvSpPr>
          <p:cNvPr id="103" name="Google Shape;103;p24"/>
          <p:cNvSpPr txBox="1"/>
          <p:nvPr>
            <p:ph idx="1" type="body"/>
          </p:nvPr>
        </p:nvSpPr>
        <p:spPr>
          <a:xfrm>
            <a:off x="514350" y="2343149"/>
            <a:ext cx="5154900" cy="2320800"/>
          </a:xfrm>
          <a:prstGeom prst="rect">
            <a:avLst/>
          </a:prstGeom>
          <a:noFill/>
          <a:ln>
            <a:noFill/>
          </a:ln>
        </p:spPr>
        <p:txBody>
          <a:bodyPr anchorCtr="0" anchor="t"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200"/>
              <a:buFont typeface="Century Gothic"/>
              <a:buNone/>
              <a:defRPr sz="1200"/>
            </a:lvl1pPr>
            <a:lvl2pPr indent="-228600" lvl="1" marL="914400" algn="l">
              <a:lnSpc>
                <a:spcPct val="90000"/>
              </a:lnSpc>
              <a:spcBef>
                <a:spcPts val="800"/>
              </a:spcBef>
              <a:spcAft>
                <a:spcPts val="0"/>
              </a:spcAft>
              <a:buClr>
                <a:srgbClr val="FFFFFF"/>
              </a:buClr>
              <a:buSzPts val="1200"/>
              <a:buFont typeface="Century Gothic"/>
              <a:buNone/>
              <a:defRPr sz="1200"/>
            </a:lvl2pPr>
            <a:lvl3pPr indent="-228600" lvl="2" marL="1371600" algn="l">
              <a:lnSpc>
                <a:spcPct val="90000"/>
              </a:lnSpc>
              <a:spcBef>
                <a:spcPts val="800"/>
              </a:spcBef>
              <a:spcAft>
                <a:spcPts val="0"/>
              </a:spcAft>
              <a:buClr>
                <a:srgbClr val="FFFFFF"/>
              </a:buClr>
              <a:buSzPts val="1200"/>
              <a:buFont typeface="Century Gothic"/>
              <a:buNone/>
              <a:defRPr sz="1200"/>
            </a:lvl3pPr>
            <a:lvl4pPr indent="-228600" lvl="3" marL="1828800" algn="l">
              <a:lnSpc>
                <a:spcPct val="90000"/>
              </a:lnSpc>
              <a:spcBef>
                <a:spcPts val="800"/>
              </a:spcBef>
              <a:spcAft>
                <a:spcPts val="0"/>
              </a:spcAft>
              <a:buClr>
                <a:srgbClr val="FFFFFF"/>
              </a:buClr>
              <a:buSzPts val="1200"/>
              <a:buFont typeface="Century Gothic"/>
              <a:buNone/>
              <a:defRPr sz="1200"/>
            </a:lvl4pPr>
            <a:lvl5pPr indent="-228600" lvl="4" marL="2286000" algn="l">
              <a:lnSpc>
                <a:spcPct val="90000"/>
              </a:lnSpc>
              <a:spcBef>
                <a:spcPts val="800"/>
              </a:spcBef>
              <a:spcAft>
                <a:spcPts val="0"/>
              </a:spcAft>
              <a:buClr>
                <a:srgbClr val="FFFFFF"/>
              </a:buClr>
              <a:buSzPts val="1200"/>
              <a:buFont typeface="Century Gothic"/>
              <a:buNone/>
              <a:defRPr sz="12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04" name="Google Shape;104;p24"/>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05" name="Shape 105"/>
        <p:cNvGrpSpPr/>
        <p:nvPr/>
      </p:nvGrpSpPr>
      <p:grpSpPr>
        <a:xfrm>
          <a:off x="0" y="0"/>
          <a:ext cx="0" cy="0"/>
          <a:chOff x="0" y="0"/>
          <a:chExt cx="0" cy="0"/>
        </a:xfrm>
      </p:grpSpPr>
      <p:sp>
        <p:nvSpPr>
          <p:cNvPr id="106" name="Google Shape;106;p25"/>
          <p:cNvSpPr txBox="1"/>
          <p:nvPr>
            <p:ph type="title"/>
          </p:nvPr>
        </p:nvSpPr>
        <p:spPr>
          <a:xfrm>
            <a:off x="514332" y="3523020"/>
            <a:ext cx="8116500" cy="614400"/>
          </a:xfrm>
          <a:prstGeom prst="rect">
            <a:avLst/>
          </a:prstGeom>
          <a:noFill/>
          <a:ln>
            <a:noFill/>
          </a:ln>
        </p:spPr>
        <p:txBody>
          <a:bodyPr anchorCtr="0" anchor="b" bIns="34275" lIns="34275" spcFirstLastPara="1" rIns="34275" wrap="square" tIns="34275">
            <a:normAutofit/>
          </a:bodyPr>
          <a:lstStyle>
            <a:lvl1pPr lvl="0" algn="l">
              <a:lnSpc>
                <a:spcPct val="90000"/>
              </a:lnSpc>
              <a:spcBef>
                <a:spcPts val="0"/>
              </a:spcBef>
              <a:spcAft>
                <a:spcPts val="0"/>
              </a:spcAft>
              <a:buClr>
                <a:srgbClr val="FFFFFF"/>
              </a:buClr>
              <a:buSzPts val="2400"/>
              <a:buFont typeface="Century Gothic"/>
              <a:buNone/>
              <a:defRPr sz="24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07" name="Google Shape;107;p25"/>
          <p:cNvSpPr/>
          <p:nvPr>
            <p:ph idx="2" type="pic"/>
          </p:nvPr>
        </p:nvSpPr>
        <p:spPr>
          <a:xfrm>
            <a:off x="511295" y="706079"/>
            <a:ext cx="8116500" cy="2608800"/>
          </a:xfrm>
          <a:prstGeom prst="rect">
            <a:avLst/>
          </a:prstGeom>
          <a:noFill/>
          <a:ln>
            <a:noFill/>
          </a:ln>
        </p:spPr>
      </p:sp>
      <p:sp>
        <p:nvSpPr>
          <p:cNvPr id="108" name="Google Shape;108;p25"/>
          <p:cNvSpPr txBox="1"/>
          <p:nvPr>
            <p:ph idx="1" type="body"/>
          </p:nvPr>
        </p:nvSpPr>
        <p:spPr>
          <a:xfrm>
            <a:off x="514350" y="4137536"/>
            <a:ext cx="8115300" cy="526500"/>
          </a:xfrm>
          <a:prstGeom prst="rect">
            <a:avLst/>
          </a:prstGeom>
          <a:noFill/>
          <a:ln>
            <a:noFill/>
          </a:ln>
        </p:spPr>
        <p:txBody>
          <a:bodyPr anchorCtr="0" anchor="t"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200"/>
              <a:buFont typeface="Century Gothic"/>
              <a:buNone/>
              <a:defRPr sz="1200"/>
            </a:lvl1pPr>
            <a:lvl2pPr indent="-228600" lvl="1" marL="914400" algn="l">
              <a:lnSpc>
                <a:spcPct val="90000"/>
              </a:lnSpc>
              <a:spcBef>
                <a:spcPts val="800"/>
              </a:spcBef>
              <a:spcAft>
                <a:spcPts val="0"/>
              </a:spcAft>
              <a:buClr>
                <a:srgbClr val="FFFFFF"/>
              </a:buClr>
              <a:buSzPts val="1200"/>
              <a:buFont typeface="Century Gothic"/>
              <a:buNone/>
              <a:defRPr sz="1200"/>
            </a:lvl2pPr>
            <a:lvl3pPr indent="-228600" lvl="2" marL="1371600" algn="l">
              <a:lnSpc>
                <a:spcPct val="90000"/>
              </a:lnSpc>
              <a:spcBef>
                <a:spcPts val="800"/>
              </a:spcBef>
              <a:spcAft>
                <a:spcPts val="0"/>
              </a:spcAft>
              <a:buClr>
                <a:srgbClr val="FFFFFF"/>
              </a:buClr>
              <a:buSzPts val="1200"/>
              <a:buFont typeface="Century Gothic"/>
              <a:buNone/>
              <a:defRPr sz="1200"/>
            </a:lvl3pPr>
            <a:lvl4pPr indent="-228600" lvl="3" marL="1828800" algn="l">
              <a:lnSpc>
                <a:spcPct val="90000"/>
              </a:lnSpc>
              <a:spcBef>
                <a:spcPts val="800"/>
              </a:spcBef>
              <a:spcAft>
                <a:spcPts val="0"/>
              </a:spcAft>
              <a:buClr>
                <a:srgbClr val="FFFFFF"/>
              </a:buClr>
              <a:buSzPts val="1200"/>
              <a:buFont typeface="Century Gothic"/>
              <a:buNone/>
              <a:defRPr sz="1200"/>
            </a:lvl4pPr>
            <a:lvl5pPr indent="-228600" lvl="4" marL="2286000" algn="l">
              <a:lnSpc>
                <a:spcPct val="90000"/>
              </a:lnSpc>
              <a:spcBef>
                <a:spcPts val="800"/>
              </a:spcBef>
              <a:spcAft>
                <a:spcPts val="0"/>
              </a:spcAft>
              <a:buClr>
                <a:srgbClr val="FFFFFF"/>
              </a:buClr>
              <a:buSzPts val="1200"/>
              <a:buFont typeface="Century Gothic"/>
              <a:buNone/>
              <a:defRPr sz="12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09" name="Google Shape;109;p25"/>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10" name="Shape 110"/>
        <p:cNvGrpSpPr/>
        <p:nvPr/>
      </p:nvGrpSpPr>
      <p:grpSpPr>
        <a:xfrm>
          <a:off x="0" y="0"/>
          <a:ext cx="0" cy="0"/>
          <a:chOff x="0" y="0"/>
          <a:chExt cx="0" cy="0"/>
        </a:xfrm>
      </p:grpSpPr>
      <p:pic>
        <p:nvPicPr>
          <p:cNvPr descr="Picture 7" id="111" name="Google Shape;111;p26"/>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12" name="Google Shape;112;p26"/>
          <p:cNvSpPr txBox="1"/>
          <p:nvPr>
            <p:ph type="title"/>
          </p:nvPr>
        </p:nvSpPr>
        <p:spPr>
          <a:xfrm>
            <a:off x="514350" y="565149"/>
            <a:ext cx="8115300" cy="2102100"/>
          </a:xfrm>
          <a:prstGeom prst="rect">
            <a:avLst/>
          </a:prstGeom>
          <a:noFill/>
          <a:ln>
            <a:noFill/>
          </a:ln>
        </p:spPr>
        <p:txBody>
          <a:bodyPr anchorCtr="0" anchor="ctr" bIns="34275" lIns="34275" spcFirstLastPara="1" rIns="34275" wrap="square" tIns="34275">
            <a:normAutofit/>
          </a:bodyPr>
          <a:lstStyle>
            <a:lvl1pPr lvl="0" algn="l">
              <a:lnSpc>
                <a:spcPct val="90000"/>
              </a:lnSpc>
              <a:spcBef>
                <a:spcPts val="0"/>
              </a:spcBef>
              <a:spcAft>
                <a:spcPts val="0"/>
              </a:spcAft>
              <a:buClr>
                <a:srgbClr val="FFFFFF"/>
              </a:buClr>
              <a:buSzPts val="2400"/>
              <a:buFont typeface="Century Gothic"/>
              <a:buNone/>
              <a:defRPr sz="24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13" name="Google Shape;113;p26"/>
          <p:cNvSpPr txBox="1"/>
          <p:nvPr>
            <p:ph idx="1" type="body"/>
          </p:nvPr>
        </p:nvSpPr>
        <p:spPr>
          <a:xfrm>
            <a:off x="768350" y="2736850"/>
            <a:ext cx="7597800" cy="7494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200"/>
              <a:buFont typeface="Century Gothic"/>
              <a:buNone/>
              <a:defRPr sz="1200"/>
            </a:lvl1pPr>
            <a:lvl2pPr indent="-228600" lvl="1" marL="914400" algn="l">
              <a:lnSpc>
                <a:spcPct val="90000"/>
              </a:lnSpc>
              <a:spcBef>
                <a:spcPts val="800"/>
              </a:spcBef>
              <a:spcAft>
                <a:spcPts val="0"/>
              </a:spcAft>
              <a:buClr>
                <a:srgbClr val="FFFFFF"/>
              </a:buClr>
              <a:buSzPts val="1200"/>
              <a:buFont typeface="Century Gothic"/>
              <a:buNone/>
              <a:defRPr sz="1200"/>
            </a:lvl2pPr>
            <a:lvl3pPr indent="-228600" lvl="2" marL="1371600" algn="l">
              <a:lnSpc>
                <a:spcPct val="90000"/>
              </a:lnSpc>
              <a:spcBef>
                <a:spcPts val="800"/>
              </a:spcBef>
              <a:spcAft>
                <a:spcPts val="0"/>
              </a:spcAft>
              <a:buClr>
                <a:srgbClr val="FFFFFF"/>
              </a:buClr>
              <a:buSzPts val="1200"/>
              <a:buFont typeface="Century Gothic"/>
              <a:buNone/>
              <a:defRPr sz="1200"/>
            </a:lvl3pPr>
            <a:lvl4pPr indent="-228600" lvl="3" marL="1828800" algn="l">
              <a:lnSpc>
                <a:spcPct val="90000"/>
              </a:lnSpc>
              <a:spcBef>
                <a:spcPts val="800"/>
              </a:spcBef>
              <a:spcAft>
                <a:spcPts val="0"/>
              </a:spcAft>
              <a:buClr>
                <a:srgbClr val="FFFFFF"/>
              </a:buClr>
              <a:buSzPts val="1200"/>
              <a:buFont typeface="Century Gothic"/>
              <a:buNone/>
              <a:defRPr sz="1200"/>
            </a:lvl4pPr>
            <a:lvl5pPr indent="-228600" lvl="4" marL="2286000" algn="l">
              <a:lnSpc>
                <a:spcPct val="90000"/>
              </a:lnSpc>
              <a:spcBef>
                <a:spcPts val="800"/>
              </a:spcBef>
              <a:spcAft>
                <a:spcPts val="0"/>
              </a:spcAft>
              <a:buClr>
                <a:srgbClr val="FFFFFF"/>
              </a:buClr>
              <a:buSzPts val="1200"/>
              <a:buFont typeface="Century Gothic"/>
              <a:buNone/>
              <a:defRPr sz="12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14" name="Google Shape;114;p26"/>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15" name="Shape 115"/>
        <p:cNvGrpSpPr/>
        <p:nvPr/>
      </p:nvGrpSpPr>
      <p:grpSpPr>
        <a:xfrm>
          <a:off x="0" y="0"/>
          <a:ext cx="0" cy="0"/>
          <a:chOff x="0" y="0"/>
          <a:chExt cx="0" cy="0"/>
        </a:xfrm>
      </p:grpSpPr>
      <p:pic>
        <p:nvPicPr>
          <p:cNvPr descr="Picture 12" id="116" name="Google Shape;116;p27"/>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17" name="Google Shape;117;p27"/>
          <p:cNvSpPr txBox="1"/>
          <p:nvPr>
            <p:ph type="title"/>
          </p:nvPr>
        </p:nvSpPr>
        <p:spPr>
          <a:xfrm>
            <a:off x="768350" y="565149"/>
            <a:ext cx="7613400" cy="1953600"/>
          </a:xfrm>
          <a:prstGeom prst="rect">
            <a:avLst/>
          </a:prstGeom>
          <a:noFill/>
          <a:ln>
            <a:noFill/>
          </a:ln>
        </p:spPr>
        <p:txBody>
          <a:bodyPr anchorCtr="0" anchor="ctr" bIns="34275" lIns="34275" spcFirstLastPara="1" rIns="34275" wrap="square" tIns="34275">
            <a:normAutofit/>
          </a:bodyPr>
          <a:lstStyle>
            <a:lvl1pPr lvl="0" algn="l">
              <a:lnSpc>
                <a:spcPct val="90000"/>
              </a:lnSpc>
              <a:spcBef>
                <a:spcPts val="0"/>
              </a:spcBef>
              <a:spcAft>
                <a:spcPts val="0"/>
              </a:spcAft>
              <a:buClr>
                <a:srgbClr val="FFFFFF"/>
              </a:buClr>
              <a:buSzPts val="2400"/>
              <a:buFont typeface="Century Gothic"/>
              <a:buNone/>
              <a:defRPr sz="24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18" name="Google Shape;118;p27"/>
          <p:cNvSpPr txBox="1"/>
          <p:nvPr>
            <p:ph idx="1" type="body"/>
          </p:nvPr>
        </p:nvSpPr>
        <p:spPr>
          <a:xfrm>
            <a:off x="977898" y="2524166"/>
            <a:ext cx="7194600" cy="333300"/>
          </a:xfrm>
          <a:prstGeom prst="rect">
            <a:avLst/>
          </a:prstGeom>
          <a:noFill/>
          <a:ln>
            <a:noFill/>
          </a:ln>
        </p:spPr>
        <p:txBody>
          <a:bodyPr anchorCtr="0" anchor="t"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100"/>
              <a:buFont typeface="Century Gothic"/>
              <a:buNone/>
              <a:defRPr sz="1100"/>
            </a:lvl1pPr>
            <a:lvl2pPr indent="-228600" lvl="1" marL="914400" algn="l">
              <a:lnSpc>
                <a:spcPct val="90000"/>
              </a:lnSpc>
              <a:spcBef>
                <a:spcPts val="800"/>
              </a:spcBef>
              <a:spcAft>
                <a:spcPts val="0"/>
              </a:spcAft>
              <a:buClr>
                <a:srgbClr val="FFFFFF"/>
              </a:buClr>
              <a:buSzPts val="1100"/>
              <a:buFont typeface="Century Gothic"/>
              <a:buNone/>
              <a:defRPr sz="1100"/>
            </a:lvl2pPr>
            <a:lvl3pPr indent="-228600" lvl="2" marL="1371600" algn="l">
              <a:lnSpc>
                <a:spcPct val="90000"/>
              </a:lnSpc>
              <a:spcBef>
                <a:spcPts val="800"/>
              </a:spcBef>
              <a:spcAft>
                <a:spcPts val="0"/>
              </a:spcAft>
              <a:buClr>
                <a:srgbClr val="FFFFFF"/>
              </a:buClr>
              <a:buSzPts val="1100"/>
              <a:buFont typeface="Century Gothic"/>
              <a:buNone/>
              <a:defRPr sz="1100"/>
            </a:lvl3pPr>
            <a:lvl4pPr indent="-228600" lvl="3" marL="1828800" algn="l">
              <a:lnSpc>
                <a:spcPct val="90000"/>
              </a:lnSpc>
              <a:spcBef>
                <a:spcPts val="800"/>
              </a:spcBef>
              <a:spcAft>
                <a:spcPts val="0"/>
              </a:spcAft>
              <a:buClr>
                <a:srgbClr val="FFFFFF"/>
              </a:buClr>
              <a:buSzPts val="1100"/>
              <a:buFont typeface="Century Gothic"/>
              <a:buNone/>
              <a:defRPr sz="1100"/>
            </a:lvl4pPr>
            <a:lvl5pPr indent="-228600" lvl="4" marL="2286000" algn="l">
              <a:lnSpc>
                <a:spcPct val="90000"/>
              </a:lnSpc>
              <a:spcBef>
                <a:spcPts val="800"/>
              </a:spcBef>
              <a:spcAft>
                <a:spcPts val="0"/>
              </a:spcAft>
              <a:buClr>
                <a:srgbClr val="FFFFFF"/>
              </a:buClr>
              <a:buSzPts val="1100"/>
              <a:buFont typeface="Century Gothic"/>
              <a:buNone/>
              <a:defRPr sz="11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19" name="Google Shape;119;p27"/>
          <p:cNvSpPr txBox="1"/>
          <p:nvPr>
            <p:ph idx="2" type="body"/>
          </p:nvPr>
        </p:nvSpPr>
        <p:spPr>
          <a:xfrm>
            <a:off x="768350" y="2969897"/>
            <a:ext cx="7613400" cy="510000"/>
          </a:xfrm>
          <a:prstGeom prst="rect">
            <a:avLst/>
          </a:prstGeom>
          <a:noFill/>
          <a:ln>
            <a:noFill/>
          </a:ln>
        </p:spPr>
        <p:txBody>
          <a:bodyPr anchorCtr="0" anchor="ctr"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20" name="Google Shape;120;p27"/>
          <p:cNvSpPr txBox="1"/>
          <p:nvPr/>
        </p:nvSpPr>
        <p:spPr>
          <a:xfrm>
            <a:off x="391477" y="418364"/>
            <a:ext cx="388500" cy="9927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FFFFFF"/>
              </a:buClr>
              <a:buSzPts val="6000"/>
              <a:buFont typeface="Century Gothic"/>
              <a:buNone/>
            </a:pPr>
            <a:r>
              <a:rPr b="0" i="0" lang="en" sz="6000" u="none" cap="none" strike="noStrike">
                <a:solidFill>
                  <a:srgbClr val="FFFFFF"/>
                </a:solidFill>
                <a:latin typeface="Century Gothic"/>
                <a:ea typeface="Century Gothic"/>
                <a:cs typeface="Century Gothic"/>
                <a:sym typeface="Century Gothic"/>
              </a:rPr>
              <a:t>“</a:t>
            </a:r>
            <a:endParaRPr sz="1100"/>
          </a:p>
        </p:txBody>
      </p:sp>
      <p:sp>
        <p:nvSpPr>
          <p:cNvPr id="121" name="Google Shape;121;p27"/>
          <p:cNvSpPr txBox="1"/>
          <p:nvPr/>
        </p:nvSpPr>
        <p:spPr>
          <a:xfrm>
            <a:off x="8272463" y="1744243"/>
            <a:ext cx="388500" cy="9927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FFFFFF"/>
              </a:buClr>
              <a:buSzPts val="6000"/>
              <a:buFont typeface="Century Gothic"/>
              <a:buNone/>
            </a:pPr>
            <a:r>
              <a:rPr b="0" i="0" lang="en" sz="6000" u="none" cap="none" strike="noStrike">
                <a:solidFill>
                  <a:srgbClr val="FFFFFF"/>
                </a:solidFill>
                <a:latin typeface="Century Gothic"/>
                <a:ea typeface="Century Gothic"/>
                <a:cs typeface="Century Gothic"/>
                <a:sym typeface="Century Gothic"/>
              </a:rPr>
              <a:t>”</a:t>
            </a:r>
            <a:endParaRPr sz="1100"/>
          </a:p>
        </p:txBody>
      </p:sp>
      <p:sp>
        <p:nvSpPr>
          <p:cNvPr id="122" name="Google Shape;122;p27"/>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23" name="Shape 123"/>
        <p:cNvGrpSpPr/>
        <p:nvPr/>
      </p:nvGrpSpPr>
      <p:grpSpPr>
        <a:xfrm>
          <a:off x="0" y="0"/>
          <a:ext cx="0" cy="0"/>
          <a:chOff x="0" y="0"/>
          <a:chExt cx="0" cy="0"/>
        </a:xfrm>
      </p:grpSpPr>
      <p:pic>
        <p:nvPicPr>
          <p:cNvPr descr="Picture 8" id="124" name="Google Shape;124;p28"/>
          <p:cNvPicPr preferRelativeResize="0"/>
          <p:nvPr/>
        </p:nvPicPr>
        <p:blipFill rotWithShape="1">
          <a:blip r:embed="rId2">
            <a:alphaModFix/>
          </a:blip>
          <a:srcRect b="0" l="0" r="0" t="0"/>
          <a:stretch/>
        </p:blipFill>
        <p:spPr>
          <a:xfrm>
            <a:off x="0" y="3281363"/>
            <a:ext cx="9144000" cy="1862138"/>
          </a:xfrm>
          <a:prstGeom prst="rect">
            <a:avLst/>
          </a:prstGeom>
          <a:noFill/>
          <a:ln>
            <a:noFill/>
          </a:ln>
        </p:spPr>
      </p:pic>
      <p:sp>
        <p:nvSpPr>
          <p:cNvPr id="125" name="Google Shape;125;p28"/>
          <p:cNvSpPr txBox="1"/>
          <p:nvPr>
            <p:ph type="title"/>
          </p:nvPr>
        </p:nvSpPr>
        <p:spPr>
          <a:xfrm>
            <a:off x="768371" y="843526"/>
            <a:ext cx="7609800" cy="1884000"/>
          </a:xfrm>
          <a:prstGeom prst="rect">
            <a:avLst/>
          </a:prstGeom>
          <a:noFill/>
          <a:ln>
            <a:noFill/>
          </a:ln>
        </p:spPr>
        <p:txBody>
          <a:bodyPr anchorCtr="0" anchor="b" bIns="34275" lIns="34275" spcFirstLastPara="1" rIns="34275" wrap="square" tIns="34275">
            <a:normAutofit/>
          </a:bodyPr>
          <a:lstStyle>
            <a:lvl1pPr lvl="0" algn="l">
              <a:lnSpc>
                <a:spcPct val="90000"/>
              </a:lnSpc>
              <a:spcBef>
                <a:spcPts val="0"/>
              </a:spcBef>
              <a:spcAft>
                <a:spcPts val="0"/>
              </a:spcAft>
              <a:buClr>
                <a:srgbClr val="FFFFFF"/>
              </a:buClr>
              <a:buSzPts val="2400"/>
              <a:buFont typeface="Century Gothic"/>
              <a:buNone/>
              <a:defRPr sz="2400"/>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26" name="Google Shape;126;p28"/>
          <p:cNvSpPr txBox="1"/>
          <p:nvPr>
            <p:ph idx="1" type="body"/>
          </p:nvPr>
        </p:nvSpPr>
        <p:spPr>
          <a:xfrm>
            <a:off x="768350" y="2736236"/>
            <a:ext cx="7608600" cy="750000"/>
          </a:xfrm>
          <a:prstGeom prst="rect">
            <a:avLst/>
          </a:prstGeom>
          <a:noFill/>
          <a:ln>
            <a:noFill/>
          </a:ln>
        </p:spPr>
        <p:txBody>
          <a:bodyPr anchorCtr="0" anchor="t"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200"/>
              <a:buFont typeface="Century Gothic"/>
              <a:buNone/>
              <a:defRPr sz="1200"/>
            </a:lvl1pPr>
            <a:lvl2pPr indent="-228600" lvl="1" marL="914400" algn="l">
              <a:lnSpc>
                <a:spcPct val="90000"/>
              </a:lnSpc>
              <a:spcBef>
                <a:spcPts val="800"/>
              </a:spcBef>
              <a:spcAft>
                <a:spcPts val="0"/>
              </a:spcAft>
              <a:buClr>
                <a:srgbClr val="FFFFFF"/>
              </a:buClr>
              <a:buSzPts val="1200"/>
              <a:buFont typeface="Century Gothic"/>
              <a:buNone/>
              <a:defRPr sz="1200"/>
            </a:lvl2pPr>
            <a:lvl3pPr indent="-228600" lvl="2" marL="1371600" algn="l">
              <a:lnSpc>
                <a:spcPct val="90000"/>
              </a:lnSpc>
              <a:spcBef>
                <a:spcPts val="800"/>
              </a:spcBef>
              <a:spcAft>
                <a:spcPts val="0"/>
              </a:spcAft>
              <a:buClr>
                <a:srgbClr val="FFFFFF"/>
              </a:buClr>
              <a:buSzPts val="1200"/>
              <a:buFont typeface="Century Gothic"/>
              <a:buNone/>
              <a:defRPr sz="1200"/>
            </a:lvl3pPr>
            <a:lvl4pPr indent="-228600" lvl="3" marL="1828800" algn="l">
              <a:lnSpc>
                <a:spcPct val="90000"/>
              </a:lnSpc>
              <a:spcBef>
                <a:spcPts val="800"/>
              </a:spcBef>
              <a:spcAft>
                <a:spcPts val="0"/>
              </a:spcAft>
              <a:buClr>
                <a:srgbClr val="FFFFFF"/>
              </a:buClr>
              <a:buSzPts val="1200"/>
              <a:buFont typeface="Century Gothic"/>
              <a:buNone/>
              <a:defRPr sz="1200"/>
            </a:lvl4pPr>
            <a:lvl5pPr indent="-228600" lvl="4" marL="2286000" algn="l">
              <a:lnSpc>
                <a:spcPct val="90000"/>
              </a:lnSpc>
              <a:spcBef>
                <a:spcPts val="800"/>
              </a:spcBef>
              <a:spcAft>
                <a:spcPts val="0"/>
              </a:spcAft>
              <a:buClr>
                <a:srgbClr val="FFFFFF"/>
              </a:buClr>
              <a:buSzPts val="1200"/>
              <a:buFont typeface="Century Gothic"/>
              <a:buNone/>
              <a:defRPr sz="12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27" name="Google Shape;127;p28"/>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8" name="Shape 128"/>
        <p:cNvGrpSpPr/>
        <p:nvPr/>
      </p:nvGrpSpPr>
      <p:grpSpPr>
        <a:xfrm>
          <a:off x="0" y="0"/>
          <a:ext cx="0" cy="0"/>
          <a:chOff x="0" y="0"/>
          <a:chExt cx="0" cy="0"/>
        </a:xfrm>
      </p:grpSpPr>
      <p:sp>
        <p:nvSpPr>
          <p:cNvPr id="129" name="Google Shape;129;p29"/>
          <p:cNvSpPr txBox="1"/>
          <p:nvPr>
            <p:ph type="title"/>
          </p:nvPr>
        </p:nvSpPr>
        <p:spPr>
          <a:xfrm>
            <a:off x="2171700" y="571499"/>
            <a:ext cx="6458100" cy="977700"/>
          </a:xfrm>
          <a:prstGeom prst="rect">
            <a:avLst/>
          </a:prstGeom>
          <a:noFill/>
          <a:ln>
            <a:noFill/>
          </a:ln>
        </p:spPr>
        <p:txBody>
          <a:bodyPr anchorCtr="0" anchor="ctr"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30" name="Google Shape;130;p29"/>
          <p:cNvSpPr txBox="1"/>
          <p:nvPr>
            <p:ph idx="1" type="body"/>
          </p:nvPr>
        </p:nvSpPr>
        <p:spPr>
          <a:xfrm>
            <a:off x="514350" y="1651559"/>
            <a:ext cx="2592300" cy="463200"/>
          </a:xfrm>
          <a:prstGeom prst="rect">
            <a:avLst/>
          </a:prstGeom>
          <a:noFill/>
          <a:ln>
            <a:noFill/>
          </a:ln>
        </p:spPr>
        <p:txBody>
          <a:bodyPr anchorCtr="0" anchor="b"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800"/>
              <a:buFont typeface="Century Gothic"/>
              <a:buNone/>
              <a:defRPr sz="1800"/>
            </a:lvl1pPr>
            <a:lvl2pPr indent="-228600" lvl="1" marL="914400" algn="l">
              <a:lnSpc>
                <a:spcPct val="90000"/>
              </a:lnSpc>
              <a:spcBef>
                <a:spcPts val="800"/>
              </a:spcBef>
              <a:spcAft>
                <a:spcPts val="0"/>
              </a:spcAft>
              <a:buClr>
                <a:srgbClr val="FFFFFF"/>
              </a:buClr>
              <a:buSzPts val="1800"/>
              <a:buFont typeface="Century Gothic"/>
              <a:buNone/>
              <a:defRPr sz="1800"/>
            </a:lvl2pPr>
            <a:lvl3pPr indent="-228600" lvl="2" marL="1371600" algn="l">
              <a:lnSpc>
                <a:spcPct val="90000"/>
              </a:lnSpc>
              <a:spcBef>
                <a:spcPts val="800"/>
              </a:spcBef>
              <a:spcAft>
                <a:spcPts val="0"/>
              </a:spcAft>
              <a:buClr>
                <a:srgbClr val="FFFFFF"/>
              </a:buClr>
              <a:buSzPts val="1800"/>
              <a:buFont typeface="Century Gothic"/>
              <a:buNone/>
              <a:defRPr sz="1800"/>
            </a:lvl3pPr>
            <a:lvl4pPr indent="-228600" lvl="3" marL="1828800" algn="l">
              <a:lnSpc>
                <a:spcPct val="90000"/>
              </a:lnSpc>
              <a:spcBef>
                <a:spcPts val="800"/>
              </a:spcBef>
              <a:spcAft>
                <a:spcPts val="0"/>
              </a:spcAft>
              <a:buClr>
                <a:srgbClr val="FFFFFF"/>
              </a:buClr>
              <a:buSzPts val="1800"/>
              <a:buFont typeface="Century Gothic"/>
              <a:buNone/>
              <a:defRPr sz="1800"/>
            </a:lvl4pPr>
            <a:lvl5pPr indent="-228600" lvl="4" marL="2286000" algn="l">
              <a:lnSpc>
                <a:spcPct val="90000"/>
              </a:lnSpc>
              <a:spcBef>
                <a:spcPts val="800"/>
              </a:spcBef>
              <a:spcAft>
                <a:spcPts val="0"/>
              </a:spcAft>
              <a:buClr>
                <a:srgbClr val="FFFFFF"/>
              </a:buClr>
              <a:buSzPts val="1800"/>
              <a:buFont typeface="Century Gothic"/>
              <a:buNone/>
              <a:defRPr sz="18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31" name="Google Shape;131;p29"/>
          <p:cNvSpPr txBox="1"/>
          <p:nvPr>
            <p:ph idx="2" type="body"/>
          </p:nvPr>
        </p:nvSpPr>
        <p:spPr>
          <a:xfrm>
            <a:off x="514349" y="2178423"/>
            <a:ext cx="2592300" cy="24855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32" name="Google Shape;132;p29"/>
          <p:cNvSpPr txBox="1"/>
          <p:nvPr>
            <p:ph idx="3" type="body"/>
          </p:nvPr>
        </p:nvSpPr>
        <p:spPr>
          <a:xfrm>
            <a:off x="3276599" y="1651000"/>
            <a:ext cx="2592300" cy="469800"/>
          </a:xfrm>
          <a:prstGeom prst="rect">
            <a:avLst/>
          </a:prstGeom>
          <a:noFill/>
          <a:ln>
            <a:noFill/>
          </a:ln>
        </p:spPr>
        <p:txBody>
          <a:bodyPr anchorCtr="0" anchor="b"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33" name="Google Shape;133;p29"/>
          <p:cNvSpPr txBox="1"/>
          <p:nvPr>
            <p:ph idx="4" type="body"/>
          </p:nvPr>
        </p:nvSpPr>
        <p:spPr>
          <a:xfrm>
            <a:off x="3275143" y="2178049"/>
            <a:ext cx="2592300" cy="24861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34" name="Google Shape;134;p29"/>
          <p:cNvSpPr txBox="1"/>
          <p:nvPr>
            <p:ph idx="5" type="body"/>
          </p:nvPr>
        </p:nvSpPr>
        <p:spPr>
          <a:xfrm>
            <a:off x="6038849" y="1644649"/>
            <a:ext cx="2592300" cy="469800"/>
          </a:xfrm>
          <a:prstGeom prst="rect">
            <a:avLst/>
          </a:prstGeom>
          <a:noFill/>
          <a:ln>
            <a:noFill/>
          </a:ln>
        </p:spPr>
        <p:txBody>
          <a:bodyPr anchorCtr="0" anchor="b"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35" name="Google Shape;135;p29"/>
          <p:cNvSpPr txBox="1"/>
          <p:nvPr>
            <p:ph idx="6" type="body"/>
          </p:nvPr>
        </p:nvSpPr>
        <p:spPr>
          <a:xfrm>
            <a:off x="6038850" y="2178423"/>
            <a:ext cx="2592300" cy="24855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36" name="Google Shape;136;p29"/>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7" name="Shape 137"/>
        <p:cNvGrpSpPr/>
        <p:nvPr/>
      </p:nvGrpSpPr>
      <p:grpSpPr>
        <a:xfrm>
          <a:off x="0" y="0"/>
          <a:ext cx="0" cy="0"/>
          <a:chOff x="0" y="0"/>
          <a:chExt cx="0" cy="0"/>
        </a:xfrm>
      </p:grpSpPr>
      <p:sp>
        <p:nvSpPr>
          <p:cNvPr id="138" name="Google Shape;138;p30"/>
          <p:cNvSpPr txBox="1"/>
          <p:nvPr>
            <p:ph type="title"/>
          </p:nvPr>
        </p:nvSpPr>
        <p:spPr>
          <a:xfrm>
            <a:off x="2171700" y="571500"/>
            <a:ext cx="6458100" cy="971700"/>
          </a:xfrm>
          <a:prstGeom prst="rect">
            <a:avLst/>
          </a:prstGeom>
          <a:noFill/>
          <a:ln>
            <a:noFill/>
          </a:ln>
        </p:spPr>
        <p:txBody>
          <a:bodyPr anchorCtr="0" anchor="ctr" bIns="34275" lIns="34275" spcFirstLastPara="1" rIns="34275" wrap="square" tIns="34275">
            <a:normAutofit/>
          </a:bodyPr>
          <a:lstStyle>
            <a:lvl1pPr lvl="0" algn="r">
              <a:lnSpc>
                <a:spcPct val="90000"/>
              </a:lnSpc>
              <a:spcBef>
                <a:spcPts val="0"/>
              </a:spcBef>
              <a:spcAft>
                <a:spcPts val="0"/>
              </a:spcAft>
              <a:buClr>
                <a:srgbClr val="FFFFFF"/>
              </a:buClr>
              <a:buSzPts val="1400"/>
              <a:buNone/>
              <a:defRPr/>
            </a:lvl1pPr>
            <a:lvl2pPr lvl="1" algn="r">
              <a:lnSpc>
                <a:spcPct val="90000"/>
              </a:lnSpc>
              <a:spcBef>
                <a:spcPts val="0"/>
              </a:spcBef>
              <a:spcAft>
                <a:spcPts val="0"/>
              </a:spcAft>
              <a:buClr>
                <a:srgbClr val="FFFFFF"/>
              </a:buClr>
              <a:buSzPts val="1400"/>
              <a:buNone/>
              <a:defRPr/>
            </a:lvl2pPr>
            <a:lvl3pPr lvl="2" algn="r">
              <a:lnSpc>
                <a:spcPct val="90000"/>
              </a:lnSpc>
              <a:spcBef>
                <a:spcPts val="0"/>
              </a:spcBef>
              <a:spcAft>
                <a:spcPts val="0"/>
              </a:spcAft>
              <a:buClr>
                <a:srgbClr val="FFFFFF"/>
              </a:buClr>
              <a:buSzPts val="1400"/>
              <a:buNone/>
              <a:defRPr/>
            </a:lvl3pPr>
            <a:lvl4pPr lvl="3" algn="r">
              <a:lnSpc>
                <a:spcPct val="90000"/>
              </a:lnSpc>
              <a:spcBef>
                <a:spcPts val="0"/>
              </a:spcBef>
              <a:spcAft>
                <a:spcPts val="0"/>
              </a:spcAft>
              <a:buClr>
                <a:srgbClr val="FFFFFF"/>
              </a:buClr>
              <a:buSzPts val="1400"/>
              <a:buNone/>
              <a:defRPr/>
            </a:lvl4pPr>
            <a:lvl5pPr lvl="4" algn="r">
              <a:lnSpc>
                <a:spcPct val="90000"/>
              </a:lnSpc>
              <a:spcBef>
                <a:spcPts val="0"/>
              </a:spcBef>
              <a:spcAft>
                <a:spcPts val="0"/>
              </a:spcAft>
              <a:buClr>
                <a:srgbClr val="FFFFFF"/>
              </a:buClr>
              <a:buSzPts val="1400"/>
              <a:buNone/>
              <a:defRPr/>
            </a:lvl5pPr>
            <a:lvl6pPr lvl="5" algn="r">
              <a:lnSpc>
                <a:spcPct val="90000"/>
              </a:lnSpc>
              <a:spcBef>
                <a:spcPts val="0"/>
              </a:spcBef>
              <a:spcAft>
                <a:spcPts val="0"/>
              </a:spcAft>
              <a:buClr>
                <a:srgbClr val="FFFFFF"/>
              </a:buClr>
              <a:buSzPts val="1400"/>
              <a:buNone/>
              <a:defRPr/>
            </a:lvl6pPr>
            <a:lvl7pPr lvl="6" algn="r">
              <a:lnSpc>
                <a:spcPct val="90000"/>
              </a:lnSpc>
              <a:spcBef>
                <a:spcPts val="0"/>
              </a:spcBef>
              <a:spcAft>
                <a:spcPts val="0"/>
              </a:spcAft>
              <a:buClr>
                <a:srgbClr val="FFFFFF"/>
              </a:buClr>
              <a:buSzPts val="1400"/>
              <a:buNone/>
              <a:defRPr/>
            </a:lvl7pPr>
            <a:lvl8pPr lvl="7" algn="r">
              <a:lnSpc>
                <a:spcPct val="90000"/>
              </a:lnSpc>
              <a:spcBef>
                <a:spcPts val="0"/>
              </a:spcBef>
              <a:spcAft>
                <a:spcPts val="0"/>
              </a:spcAft>
              <a:buClr>
                <a:srgbClr val="FFFFFF"/>
              </a:buClr>
              <a:buSzPts val="1400"/>
              <a:buNone/>
              <a:defRPr/>
            </a:lvl8pPr>
            <a:lvl9pPr lvl="8" algn="r">
              <a:lnSpc>
                <a:spcPct val="90000"/>
              </a:lnSpc>
              <a:spcBef>
                <a:spcPts val="0"/>
              </a:spcBef>
              <a:spcAft>
                <a:spcPts val="0"/>
              </a:spcAft>
              <a:buClr>
                <a:srgbClr val="FFFFFF"/>
              </a:buClr>
              <a:buSzPts val="1400"/>
              <a:buNone/>
              <a:defRPr/>
            </a:lvl9pPr>
          </a:lstStyle>
          <a:p/>
        </p:txBody>
      </p:sp>
      <p:sp>
        <p:nvSpPr>
          <p:cNvPr id="139" name="Google Shape;139;p30"/>
          <p:cNvSpPr txBox="1"/>
          <p:nvPr>
            <p:ph idx="1" type="body"/>
          </p:nvPr>
        </p:nvSpPr>
        <p:spPr>
          <a:xfrm>
            <a:off x="516463" y="3143250"/>
            <a:ext cx="2588700" cy="512100"/>
          </a:xfrm>
          <a:prstGeom prst="rect">
            <a:avLst/>
          </a:prstGeom>
          <a:noFill/>
          <a:ln>
            <a:noFill/>
          </a:ln>
        </p:spPr>
        <p:txBody>
          <a:bodyPr anchorCtr="0" anchor="b" bIns="34275" lIns="34275" spcFirstLastPara="1" rIns="34275" wrap="square" tIns="34275">
            <a:normAutofit/>
          </a:bodyPr>
          <a:lstStyle>
            <a:lvl1pPr indent="-228600" lvl="0" marL="457200" algn="l">
              <a:lnSpc>
                <a:spcPct val="90000"/>
              </a:lnSpc>
              <a:spcBef>
                <a:spcPts val="800"/>
              </a:spcBef>
              <a:spcAft>
                <a:spcPts val="0"/>
              </a:spcAft>
              <a:buClr>
                <a:srgbClr val="FFFFFF"/>
              </a:buClr>
              <a:buSzPts val="1800"/>
              <a:buFont typeface="Century Gothic"/>
              <a:buNone/>
              <a:defRPr sz="1800"/>
            </a:lvl1pPr>
            <a:lvl2pPr indent="-228600" lvl="1" marL="914400" algn="l">
              <a:lnSpc>
                <a:spcPct val="90000"/>
              </a:lnSpc>
              <a:spcBef>
                <a:spcPts val="800"/>
              </a:spcBef>
              <a:spcAft>
                <a:spcPts val="0"/>
              </a:spcAft>
              <a:buClr>
                <a:srgbClr val="FFFFFF"/>
              </a:buClr>
              <a:buSzPts val="1800"/>
              <a:buFont typeface="Century Gothic"/>
              <a:buNone/>
              <a:defRPr sz="1800"/>
            </a:lvl2pPr>
            <a:lvl3pPr indent="-228600" lvl="2" marL="1371600" algn="l">
              <a:lnSpc>
                <a:spcPct val="90000"/>
              </a:lnSpc>
              <a:spcBef>
                <a:spcPts val="800"/>
              </a:spcBef>
              <a:spcAft>
                <a:spcPts val="0"/>
              </a:spcAft>
              <a:buClr>
                <a:srgbClr val="FFFFFF"/>
              </a:buClr>
              <a:buSzPts val="1800"/>
              <a:buFont typeface="Century Gothic"/>
              <a:buNone/>
              <a:defRPr sz="1800"/>
            </a:lvl3pPr>
            <a:lvl4pPr indent="-228600" lvl="3" marL="1828800" algn="l">
              <a:lnSpc>
                <a:spcPct val="90000"/>
              </a:lnSpc>
              <a:spcBef>
                <a:spcPts val="800"/>
              </a:spcBef>
              <a:spcAft>
                <a:spcPts val="0"/>
              </a:spcAft>
              <a:buClr>
                <a:srgbClr val="FFFFFF"/>
              </a:buClr>
              <a:buSzPts val="1800"/>
              <a:buFont typeface="Century Gothic"/>
              <a:buNone/>
              <a:defRPr sz="1800"/>
            </a:lvl4pPr>
            <a:lvl5pPr indent="-228600" lvl="4" marL="2286000" algn="l">
              <a:lnSpc>
                <a:spcPct val="90000"/>
              </a:lnSpc>
              <a:spcBef>
                <a:spcPts val="800"/>
              </a:spcBef>
              <a:spcAft>
                <a:spcPts val="0"/>
              </a:spcAft>
              <a:buClr>
                <a:srgbClr val="FFFFFF"/>
              </a:buClr>
              <a:buSzPts val="1800"/>
              <a:buFont typeface="Century Gothic"/>
              <a:buNone/>
              <a:defRPr sz="1800"/>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40" name="Google Shape;140;p30"/>
          <p:cNvSpPr/>
          <p:nvPr>
            <p:ph idx="2" type="pic"/>
          </p:nvPr>
        </p:nvSpPr>
        <p:spPr>
          <a:xfrm>
            <a:off x="516464" y="1771650"/>
            <a:ext cx="2588700" cy="1143000"/>
          </a:xfrm>
          <a:prstGeom prst="rect">
            <a:avLst/>
          </a:prstGeom>
          <a:noFill/>
          <a:ln>
            <a:noFill/>
          </a:ln>
          <a:effectLst>
            <a:outerShdw blurRad="50800" rotWithShape="0" dir="5400000" dist="50800">
              <a:srgbClr val="000000">
                <a:alpha val="42750"/>
              </a:srgbClr>
            </a:outerShdw>
          </a:effectLst>
        </p:spPr>
      </p:sp>
      <p:sp>
        <p:nvSpPr>
          <p:cNvPr id="141" name="Google Shape;141;p30"/>
          <p:cNvSpPr txBox="1"/>
          <p:nvPr>
            <p:ph idx="3" type="body"/>
          </p:nvPr>
        </p:nvSpPr>
        <p:spPr>
          <a:xfrm>
            <a:off x="516464" y="3655323"/>
            <a:ext cx="2588700" cy="10086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42" name="Google Shape;142;p30"/>
          <p:cNvSpPr txBox="1"/>
          <p:nvPr>
            <p:ph idx="4" type="body"/>
          </p:nvPr>
        </p:nvSpPr>
        <p:spPr>
          <a:xfrm>
            <a:off x="3280696" y="3143249"/>
            <a:ext cx="2586600" cy="512100"/>
          </a:xfrm>
          <a:prstGeom prst="rect">
            <a:avLst/>
          </a:prstGeom>
          <a:noFill/>
          <a:ln>
            <a:noFill/>
          </a:ln>
        </p:spPr>
        <p:txBody>
          <a:bodyPr anchorCtr="0" anchor="b"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43" name="Google Shape;143;p30"/>
          <p:cNvSpPr/>
          <p:nvPr>
            <p:ph idx="5" type="pic"/>
          </p:nvPr>
        </p:nvSpPr>
        <p:spPr>
          <a:xfrm>
            <a:off x="3280696" y="1771650"/>
            <a:ext cx="2586600" cy="1143000"/>
          </a:xfrm>
          <a:prstGeom prst="rect">
            <a:avLst/>
          </a:prstGeom>
          <a:noFill/>
          <a:ln>
            <a:noFill/>
          </a:ln>
          <a:effectLst>
            <a:outerShdw blurRad="50800" rotWithShape="0" dir="5400000" dist="50800">
              <a:srgbClr val="000000">
                <a:alpha val="42750"/>
              </a:srgbClr>
            </a:outerShdw>
          </a:effectLst>
        </p:spPr>
      </p:sp>
      <p:sp>
        <p:nvSpPr>
          <p:cNvPr id="144" name="Google Shape;144;p30"/>
          <p:cNvSpPr txBox="1"/>
          <p:nvPr>
            <p:ph idx="6" type="body"/>
          </p:nvPr>
        </p:nvSpPr>
        <p:spPr>
          <a:xfrm>
            <a:off x="3280697" y="3655321"/>
            <a:ext cx="2586600" cy="10086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45" name="Google Shape;145;p30"/>
          <p:cNvSpPr txBox="1"/>
          <p:nvPr>
            <p:ph idx="7" type="body"/>
          </p:nvPr>
        </p:nvSpPr>
        <p:spPr>
          <a:xfrm>
            <a:off x="6037298" y="3143249"/>
            <a:ext cx="2592600" cy="512100"/>
          </a:xfrm>
          <a:prstGeom prst="rect">
            <a:avLst/>
          </a:prstGeom>
          <a:noFill/>
          <a:ln>
            <a:noFill/>
          </a:ln>
        </p:spPr>
        <p:txBody>
          <a:bodyPr anchorCtr="0" anchor="b"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46" name="Google Shape;146;p30"/>
          <p:cNvSpPr/>
          <p:nvPr>
            <p:ph idx="8" type="pic"/>
          </p:nvPr>
        </p:nvSpPr>
        <p:spPr>
          <a:xfrm>
            <a:off x="6037391" y="1771650"/>
            <a:ext cx="2586000" cy="1143000"/>
          </a:xfrm>
          <a:prstGeom prst="rect">
            <a:avLst/>
          </a:prstGeom>
          <a:noFill/>
          <a:ln>
            <a:noFill/>
          </a:ln>
          <a:effectLst>
            <a:outerShdw blurRad="50800" rotWithShape="0" dir="5400000" dist="50800">
              <a:srgbClr val="000000">
                <a:alpha val="42750"/>
              </a:srgbClr>
            </a:outerShdw>
          </a:effectLst>
        </p:spPr>
      </p:sp>
      <p:sp>
        <p:nvSpPr>
          <p:cNvPr id="147" name="Google Shape;147;p30"/>
          <p:cNvSpPr txBox="1"/>
          <p:nvPr>
            <p:ph idx="9" type="body"/>
          </p:nvPr>
        </p:nvSpPr>
        <p:spPr>
          <a:xfrm>
            <a:off x="6037298" y="3655321"/>
            <a:ext cx="2589300" cy="1008600"/>
          </a:xfrm>
          <a:prstGeom prst="rect">
            <a:avLst/>
          </a:prstGeom>
          <a:noFill/>
          <a:ln>
            <a:noFill/>
          </a:ln>
        </p:spPr>
        <p:txBody>
          <a:bodyPr anchorCtr="0" anchor="t" bIns="34275" lIns="34275" spcFirstLastPara="1" rIns="34275" wrap="square" tIns="34275">
            <a:normAutofit/>
          </a:bodyPr>
          <a:lstStyle>
            <a:lvl1pPr indent="-317500" lvl="0" marL="457200" algn="l">
              <a:lnSpc>
                <a:spcPct val="90000"/>
              </a:lnSpc>
              <a:spcBef>
                <a:spcPts val="800"/>
              </a:spcBef>
              <a:spcAft>
                <a:spcPts val="0"/>
              </a:spcAft>
              <a:buClr>
                <a:srgbClr val="FFFFFF"/>
              </a:buClr>
              <a:buSzPts val="1400"/>
              <a:buChar char="•"/>
              <a:defRPr/>
            </a:lvl1pPr>
            <a:lvl2pPr indent="-317500" lvl="1" marL="914400" algn="l">
              <a:lnSpc>
                <a:spcPct val="90000"/>
              </a:lnSpc>
              <a:spcBef>
                <a:spcPts val="800"/>
              </a:spcBef>
              <a:spcAft>
                <a:spcPts val="0"/>
              </a:spcAft>
              <a:buClr>
                <a:srgbClr val="FFFFFF"/>
              </a:buClr>
              <a:buSzPts val="1400"/>
              <a:buChar char="•"/>
              <a:defRPr/>
            </a:lvl2pPr>
            <a:lvl3pPr indent="-317500" lvl="2" marL="1371600" algn="l">
              <a:lnSpc>
                <a:spcPct val="90000"/>
              </a:lnSpc>
              <a:spcBef>
                <a:spcPts val="800"/>
              </a:spcBef>
              <a:spcAft>
                <a:spcPts val="0"/>
              </a:spcAft>
              <a:buClr>
                <a:srgbClr val="FFFFFF"/>
              </a:buClr>
              <a:buSzPts val="1400"/>
              <a:buChar char="•"/>
              <a:defRPr/>
            </a:lvl3pPr>
            <a:lvl4pPr indent="-317500" lvl="3" marL="1828800" algn="l">
              <a:lnSpc>
                <a:spcPct val="90000"/>
              </a:lnSpc>
              <a:spcBef>
                <a:spcPts val="800"/>
              </a:spcBef>
              <a:spcAft>
                <a:spcPts val="0"/>
              </a:spcAft>
              <a:buClr>
                <a:srgbClr val="FFFFFF"/>
              </a:buClr>
              <a:buSzPts val="1400"/>
              <a:buChar char="•"/>
              <a:defRPr/>
            </a:lvl4pPr>
            <a:lvl5pPr indent="-317500" lvl="4" marL="2286000" algn="l">
              <a:lnSpc>
                <a:spcPct val="90000"/>
              </a:lnSpc>
              <a:spcBef>
                <a:spcPts val="800"/>
              </a:spcBef>
              <a:spcAft>
                <a:spcPts val="0"/>
              </a:spcAft>
              <a:buClr>
                <a:srgbClr val="FFFFFF"/>
              </a:buClr>
              <a:buSzPts val="1400"/>
              <a:buChar char="•"/>
              <a:defRPr/>
            </a:lvl5pPr>
            <a:lvl6pPr indent="-317500" lvl="5" marL="2743200" algn="l">
              <a:lnSpc>
                <a:spcPct val="90000"/>
              </a:lnSpc>
              <a:spcBef>
                <a:spcPts val="800"/>
              </a:spcBef>
              <a:spcAft>
                <a:spcPts val="0"/>
              </a:spcAft>
              <a:buClr>
                <a:srgbClr val="FFFFFF"/>
              </a:buClr>
              <a:buSzPts val="1400"/>
              <a:buChar char="•"/>
              <a:defRPr/>
            </a:lvl6pPr>
            <a:lvl7pPr indent="-317500" lvl="6" marL="3200400" algn="l">
              <a:lnSpc>
                <a:spcPct val="90000"/>
              </a:lnSpc>
              <a:spcBef>
                <a:spcPts val="800"/>
              </a:spcBef>
              <a:spcAft>
                <a:spcPts val="0"/>
              </a:spcAft>
              <a:buClr>
                <a:srgbClr val="FFFFFF"/>
              </a:buClr>
              <a:buSzPts val="1400"/>
              <a:buChar char="•"/>
              <a:defRPr/>
            </a:lvl7pPr>
            <a:lvl8pPr indent="-317500" lvl="7" marL="3657600" algn="l">
              <a:lnSpc>
                <a:spcPct val="90000"/>
              </a:lnSpc>
              <a:spcBef>
                <a:spcPts val="800"/>
              </a:spcBef>
              <a:spcAft>
                <a:spcPts val="0"/>
              </a:spcAft>
              <a:buClr>
                <a:srgbClr val="FFFFFF"/>
              </a:buClr>
              <a:buSzPts val="1400"/>
              <a:buChar char="•"/>
              <a:defRPr/>
            </a:lvl8pPr>
            <a:lvl9pPr indent="-317500" lvl="8" marL="4114800" algn="l">
              <a:lnSpc>
                <a:spcPct val="90000"/>
              </a:lnSpc>
              <a:spcBef>
                <a:spcPts val="800"/>
              </a:spcBef>
              <a:spcAft>
                <a:spcPts val="0"/>
              </a:spcAft>
              <a:buClr>
                <a:srgbClr val="FFFFFF"/>
              </a:buClr>
              <a:buSzPts val="1400"/>
              <a:buChar char="•"/>
              <a:defRPr/>
            </a:lvl9pPr>
          </a:lstStyle>
          <a:p/>
        </p:txBody>
      </p:sp>
      <p:sp>
        <p:nvSpPr>
          <p:cNvPr id="148" name="Google Shape;148;p30"/>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algn="r">
              <a:lnSpc>
                <a:spcPct val="100000"/>
              </a:lnSpc>
              <a:spcBef>
                <a:spcPts val="0"/>
              </a:spcBef>
              <a:spcAft>
                <a:spcPts val="0"/>
              </a:spcAft>
              <a:buClr>
                <a:srgbClr val="FFFFFF"/>
              </a:buClr>
              <a:buSzPts val="800"/>
              <a:buFont typeface="Century Gothic"/>
              <a:buNone/>
              <a:defRPr sz="800">
                <a:solidFill>
                  <a:srgbClr val="FFFFFF"/>
                </a:solidFill>
              </a:defRPr>
            </a:lvl1pPr>
            <a:lvl2pPr indent="0" lvl="1" marL="0" algn="r">
              <a:lnSpc>
                <a:spcPct val="100000"/>
              </a:lnSpc>
              <a:spcBef>
                <a:spcPts val="0"/>
              </a:spcBef>
              <a:spcAft>
                <a:spcPts val="0"/>
              </a:spcAft>
              <a:buClr>
                <a:srgbClr val="FFFFFF"/>
              </a:buClr>
              <a:buSzPts val="800"/>
              <a:buFont typeface="Century Gothic"/>
              <a:buNone/>
              <a:defRPr sz="800">
                <a:solidFill>
                  <a:srgbClr val="FFFFFF"/>
                </a:solidFill>
              </a:defRPr>
            </a:lvl2pPr>
            <a:lvl3pPr indent="0" lvl="2" marL="0" algn="r">
              <a:lnSpc>
                <a:spcPct val="100000"/>
              </a:lnSpc>
              <a:spcBef>
                <a:spcPts val="0"/>
              </a:spcBef>
              <a:spcAft>
                <a:spcPts val="0"/>
              </a:spcAft>
              <a:buClr>
                <a:srgbClr val="FFFFFF"/>
              </a:buClr>
              <a:buSzPts val="800"/>
              <a:buFont typeface="Century Gothic"/>
              <a:buNone/>
              <a:defRPr sz="800">
                <a:solidFill>
                  <a:srgbClr val="FFFFFF"/>
                </a:solidFill>
              </a:defRPr>
            </a:lvl3pPr>
            <a:lvl4pPr indent="0" lvl="3" marL="0" algn="r">
              <a:lnSpc>
                <a:spcPct val="100000"/>
              </a:lnSpc>
              <a:spcBef>
                <a:spcPts val="0"/>
              </a:spcBef>
              <a:spcAft>
                <a:spcPts val="0"/>
              </a:spcAft>
              <a:buClr>
                <a:srgbClr val="FFFFFF"/>
              </a:buClr>
              <a:buSzPts val="800"/>
              <a:buFont typeface="Century Gothic"/>
              <a:buNone/>
              <a:defRPr sz="800">
                <a:solidFill>
                  <a:srgbClr val="FFFFFF"/>
                </a:solidFill>
              </a:defRPr>
            </a:lvl4pPr>
            <a:lvl5pPr indent="0" lvl="4" marL="0" algn="r">
              <a:lnSpc>
                <a:spcPct val="100000"/>
              </a:lnSpc>
              <a:spcBef>
                <a:spcPts val="0"/>
              </a:spcBef>
              <a:spcAft>
                <a:spcPts val="0"/>
              </a:spcAft>
              <a:buClr>
                <a:srgbClr val="FFFFFF"/>
              </a:buClr>
              <a:buSzPts val="800"/>
              <a:buFont typeface="Century Gothic"/>
              <a:buNone/>
              <a:defRPr sz="800">
                <a:solidFill>
                  <a:srgbClr val="FFFFFF"/>
                </a:solidFill>
              </a:defRPr>
            </a:lvl5pPr>
            <a:lvl6pPr indent="0" lvl="5" marL="0" algn="r">
              <a:lnSpc>
                <a:spcPct val="100000"/>
              </a:lnSpc>
              <a:spcBef>
                <a:spcPts val="0"/>
              </a:spcBef>
              <a:spcAft>
                <a:spcPts val="0"/>
              </a:spcAft>
              <a:buClr>
                <a:srgbClr val="FFFFFF"/>
              </a:buClr>
              <a:buSzPts val="800"/>
              <a:buFont typeface="Century Gothic"/>
              <a:buNone/>
              <a:defRPr sz="800">
                <a:solidFill>
                  <a:srgbClr val="FFFFFF"/>
                </a:solidFill>
              </a:defRPr>
            </a:lvl6pPr>
            <a:lvl7pPr indent="0" lvl="6" marL="0" algn="r">
              <a:lnSpc>
                <a:spcPct val="100000"/>
              </a:lnSpc>
              <a:spcBef>
                <a:spcPts val="0"/>
              </a:spcBef>
              <a:spcAft>
                <a:spcPts val="0"/>
              </a:spcAft>
              <a:buClr>
                <a:srgbClr val="FFFFFF"/>
              </a:buClr>
              <a:buSzPts val="800"/>
              <a:buFont typeface="Century Gothic"/>
              <a:buNone/>
              <a:defRPr sz="800">
                <a:solidFill>
                  <a:srgbClr val="FFFFFF"/>
                </a:solidFill>
              </a:defRPr>
            </a:lvl7pPr>
            <a:lvl8pPr indent="0" lvl="7" marL="0" algn="r">
              <a:lnSpc>
                <a:spcPct val="100000"/>
              </a:lnSpc>
              <a:spcBef>
                <a:spcPts val="0"/>
              </a:spcBef>
              <a:spcAft>
                <a:spcPts val="0"/>
              </a:spcAft>
              <a:buClr>
                <a:srgbClr val="FFFFFF"/>
              </a:buClr>
              <a:buSzPts val="800"/>
              <a:buFont typeface="Century Gothic"/>
              <a:buNone/>
              <a:defRPr sz="800">
                <a:solidFill>
                  <a:srgbClr val="FFFFFF"/>
                </a:solidFill>
              </a:defRPr>
            </a:lvl8pPr>
            <a:lvl9pPr indent="0" lvl="8" marL="0" algn="r">
              <a:lnSpc>
                <a:spcPct val="100000"/>
              </a:lnSpc>
              <a:spcBef>
                <a:spcPts val="0"/>
              </a:spcBef>
              <a:spcAft>
                <a:spcPts val="0"/>
              </a:spcAft>
              <a:buClr>
                <a:srgbClr val="FFFFFF"/>
              </a:buClr>
              <a:buSzPts val="800"/>
              <a:buFont typeface="Century Gothic"/>
              <a:buNone/>
              <a:defRPr sz="8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theme" Target="../theme/theme2.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0" name="Shape 60"/>
        <p:cNvGrpSpPr/>
        <p:nvPr/>
      </p:nvGrpSpPr>
      <p:grpSpPr>
        <a:xfrm>
          <a:off x="0" y="0"/>
          <a:ext cx="0" cy="0"/>
          <a:chOff x="0" y="0"/>
          <a:chExt cx="0" cy="0"/>
        </a:xfrm>
      </p:grpSpPr>
      <p:pic>
        <p:nvPicPr>
          <p:cNvPr descr="Picture 6" id="61" name="Google Shape;61;p15"/>
          <p:cNvPicPr preferRelativeResize="0"/>
          <p:nvPr/>
        </p:nvPicPr>
        <p:blipFill rotWithShape="1">
          <a:blip r:embed="rId1">
            <a:alphaModFix/>
          </a:blip>
          <a:srcRect b="0" l="0" r="0" t="0"/>
          <a:stretch/>
        </p:blipFill>
        <p:spPr>
          <a:xfrm>
            <a:off x="0" y="0"/>
            <a:ext cx="9144000" cy="1081088"/>
          </a:xfrm>
          <a:prstGeom prst="rect">
            <a:avLst/>
          </a:prstGeom>
          <a:noFill/>
          <a:ln>
            <a:noFill/>
          </a:ln>
        </p:spPr>
      </p:pic>
      <p:sp>
        <p:nvSpPr>
          <p:cNvPr id="62" name="Google Shape;62;p15"/>
          <p:cNvSpPr txBox="1"/>
          <p:nvPr>
            <p:ph type="title"/>
          </p:nvPr>
        </p:nvSpPr>
        <p:spPr>
          <a:xfrm>
            <a:off x="457200" y="69056"/>
            <a:ext cx="8229600" cy="1131000"/>
          </a:xfrm>
          <a:prstGeom prst="rect">
            <a:avLst/>
          </a:prstGeom>
          <a:noFill/>
          <a:ln>
            <a:noFill/>
          </a:ln>
        </p:spPr>
        <p:txBody>
          <a:bodyPr anchorCtr="0" anchor="ctr" bIns="34275" lIns="34275" spcFirstLastPara="1" rIns="34275" wrap="square" tIns="34275">
            <a:normAutofit/>
          </a:bodyPr>
          <a:lstStyle>
            <a:lvl1pPr lvl="0"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1pPr>
            <a:lvl2pPr lvl="1"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2pPr>
            <a:lvl3pPr lvl="2"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3pPr>
            <a:lvl4pPr lvl="3"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4pPr>
            <a:lvl5pPr lvl="4"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5pPr>
            <a:lvl6pPr lvl="5"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6pPr>
            <a:lvl7pPr lvl="6"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7pPr>
            <a:lvl8pPr lvl="7"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8pPr>
            <a:lvl9pPr lvl="8" marR="0" algn="r">
              <a:lnSpc>
                <a:spcPct val="90000"/>
              </a:lnSpc>
              <a:spcBef>
                <a:spcPts val="0"/>
              </a:spcBef>
              <a:spcAft>
                <a:spcPts val="0"/>
              </a:spcAft>
              <a:buClr>
                <a:srgbClr val="FFFFFF"/>
              </a:buClr>
              <a:buSzPts val="3000"/>
              <a:buFont typeface="Century Gothic"/>
              <a:buNone/>
              <a:defRPr b="0" i="0" sz="3000" u="none" cap="none" strike="noStrike">
                <a:solidFill>
                  <a:srgbClr val="FFFFFF"/>
                </a:solidFill>
                <a:latin typeface="Century Gothic"/>
                <a:ea typeface="Century Gothic"/>
                <a:cs typeface="Century Gothic"/>
                <a:sym typeface="Century Gothic"/>
              </a:defRPr>
            </a:lvl9pPr>
          </a:lstStyle>
          <a:p/>
        </p:txBody>
      </p:sp>
      <p:sp>
        <p:nvSpPr>
          <p:cNvPr id="63" name="Google Shape;63;p15"/>
          <p:cNvSpPr txBox="1"/>
          <p:nvPr>
            <p:ph idx="1" type="body"/>
          </p:nvPr>
        </p:nvSpPr>
        <p:spPr>
          <a:xfrm>
            <a:off x="457200" y="1200150"/>
            <a:ext cx="8229600" cy="3943200"/>
          </a:xfrm>
          <a:prstGeom prst="rect">
            <a:avLst/>
          </a:prstGeom>
          <a:noFill/>
          <a:ln>
            <a:noFill/>
          </a:ln>
        </p:spPr>
        <p:txBody>
          <a:bodyPr anchorCtr="0" anchor="t" bIns="34275" lIns="34275" spcFirstLastPara="1" rIns="34275" wrap="square" tIns="34275">
            <a:normAutofit/>
          </a:bodyPr>
          <a:lstStyle>
            <a:lvl1pPr indent="-336550" lvl="0" marL="4572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1pPr>
            <a:lvl2pPr indent="-336550" lvl="1" marL="9144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2pPr>
            <a:lvl3pPr indent="-336550" lvl="2" marL="13716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3pPr>
            <a:lvl4pPr indent="-336550" lvl="3" marL="18288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4pPr>
            <a:lvl5pPr indent="-336550" lvl="4" marL="22860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5pPr>
            <a:lvl6pPr indent="-336550" lvl="5" marL="27432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6pPr>
            <a:lvl7pPr indent="-336550" lvl="6" marL="32004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7pPr>
            <a:lvl8pPr indent="-336550" lvl="7" marL="36576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8pPr>
            <a:lvl9pPr indent="-336550" lvl="8" marL="4114800" marR="0" algn="l">
              <a:lnSpc>
                <a:spcPct val="90000"/>
              </a:lnSpc>
              <a:spcBef>
                <a:spcPts val="800"/>
              </a:spcBef>
              <a:spcAft>
                <a:spcPts val="0"/>
              </a:spcAft>
              <a:buClr>
                <a:srgbClr val="FFFFFF"/>
              </a:buClr>
              <a:buSzPts val="1700"/>
              <a:buFont typeface="Arial"/>
              <a:buChar char="•"/>
              <a:defRPr b="0" i="0" sz="1700" u="none" cap="none" strike="noStrike">
                <a:solidFill>
                  <a:srgbClr val="FFFFFF"/>
                </a:solidFill>
                <a:latin typeface="Century Gothic"/>
                <a:ea typeface="Century Gothic"/>
                <a:cs typeface="Century Gothic"/>
                <a:sym typeface="Century Gothic"/>
              </a:defRPr>
            </a:lvl9pPr>
          </a:lstStyle>
          <a:p/>
        </p:txBody>
      </p:sp>
      <p:sp>
        <p:nvSpPr>
          <p:cNvPr id="64" name="Google Shape;64;p15"/>
          <p:cNvSpPr txBox="1"/>
          <p:nvPr>
            <p:ph idx="12" type="sldNum"/>
          </p:nvPr>
        </p:nvSpPr>
        <p:spPr>
          <a:xfrm>
            <a:off x="8445970" y="331232"/>
            <a:ext cx="183600" cy="1923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FFFFFF"/>
              </a:buClr>
              <a:buSzPts val="800"/>
              <a:buFont typeface="Century Gothic"/>
              <a:buNone/>
              <a:defRPr b="0" i="0" sz="800" u="none" cap="none" strike="noStrike">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sz="11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www.github.com/rlbaker5/McNair2025" TargetMode="External"/><Relationship Id="rId4" Type="http://schemas.openxmlformats.org/officeDocument/2006/relationships/hyperlink" Target="mailto:rob.baker@uwyo.edu" TargetMode="External"/><Relationship Id="rId5" Type="http://schemas.openxmlformats.org/officeDocument/2006/relationships/hyperlink" Target="mailto:s.wright.618@gmail.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tackoverflow.com" TargetMode="External"/><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nationalparkservice.github.io/NPSdataverse/" TargetMode="Externa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 to R Programming</a:t>
            </a:r>
            <a:endParaRPr/>
          </a:p>
        </p:txBody>
      </p:sp>
      <p:sp>
        <p:nvSpPr>
          <p:cNvPr id="154" name="Google Shape;154;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CODE AND YOUR RESEARCH</a:t>
            </a:r>
            <a:endParaRPr/>
          </a:p>
        </p:txBody>
      </p:sp>
      <p:sp>
        <p:nvSpPr>
          <p:cNvPr id="214" name="Google Shape;214;p40"/>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Make your life easier and better!</a:t>
            </a:r>
            <a:endParaRPr/>
          </a:p>
          <a:p>
            <a:pPr indent="-76200" lvl="0" marL="177800" rtl="0" algn="l">
              <a:lnSpc>
                <a:spcPct val="90000"/>
              </a:lnSpc>
              <a:spcBef>
                <a:spcPts val="800"/>
              </a:spcBef>
              <a:spcAft>
                <a:spcPts val="0"/>
              </a:spcAft>
              <a:buClr>
                <a:srgbClr val="FFFFFF"/>
              </a:buClr>
              <a:buSzPts val="1700"/>
              <a:buNone/>
            </a:pPr>
            <a:r>
              <a:t/>
            </a:r>
            <a:endParaRPr b="0" i="0" sz="1700" u="none" cap="none" strike="noStrike">
              <a:solidFill>
                <a:srgbClr val="FFFFFF"/>
              </a:solidFill>
              <a:latin typeface="Century Gothic"/>
              <a:ea typeface="Century Gothic"/>
              <a:cs typeface="Century Gothic"/>
              <a:sym typeface="Century Gothic"/>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PUBLISHING</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Sharing your data and code is now required for publication in many journals!</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Even if it’s not required…. Expect reviewers to request to see it</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Be prepared for this: start early, document well, etc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CODE AND YOUR RESEARCH</a:t>
            </a:r>
            <a:endParaRPr/>
          </a:p>
        </p:txBody>
      </p:sp>
      <p:sp>
        <p:nvSpPr>
          <p:cNvPr id="220" name="Google Shape;220;p41"/>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Make your life easier and better!</a:t>
            </a:r>
            <a:endParaRPr/>
          </a:p>
          <a:p>
            <a:pPr indent="-76200" lvl="0" marL="177800" rtl="0" algn="l">
              <a:lnSpc>
                <a:spcPct val="90000"/>
              </a:lnSpc>
              <a:spcBef>
                <a:spcPts val="800"/>
              </a:spcBef>
              <a:spcAft>
                <a:spcPts val="0"/>
              </a:spcAft>
              <a:buClr>
                <a:srgbClr val="FFFFFF"/>
              </a:buClr>
              <a:buSzPts val="1700"/>
              <a:buNone/>
            </a:pPr>
            <a:r>
              <a:t/>
            </a:r>
            <a:endParaRPr b="0" i="0" sz="1700" u="none" cap="none" strike="noStrike">
              <a:solidFill>
                <a:srgbClr val="FFFFFF"/>
              </a:solidFill>
              <a:latin typeface="Century Gothic"/>
              <a:ea typeface="Century Gothic"/>
              <a:cs typeface="Century Gothic"/>
              <a:sym typeface="Century Gothic"/>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FUNDING</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Most funding agencies now require data management plans (which can include code, software, scripts, etc)</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Most funding agencies require that you make your data, code, and software public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CODE AND YOUR RESEARCH</a:t>
            </a:r>
            <a:endParaRPr/>
          </a:p>
        </p:txBody>
      </p:sp>
      <p:sp>
        <p:nvSpPr>
          <p:cNvPr id="226" name="Google Shape;226;p42"/>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But coding doesn’t feel like it’s making my work easier (or more fun)</a:t>
            </a:r>
            <a:endParaRPr/>
          </a:p>
          <a:p>
            <a:pPr indent="-76200" lvl="0" marL="177800" rtl="0" algn="l">
              <a:lnSpc>
                <a:spcPct val="90000"/>
              </a:lnSpc>
              <a:spcBef>
                <a:spcPts val="800"/>
              </a:spcBef>
              <a:spcAft>
                <a:spcPts val="0"/>
              </a:spcAft>
              <a:buClr>
                <a:srgbClr val="FFFFFF"/>
              </a:buClr>
              <a:buSzPts val="1700"/>
              <a:buNone/>
            </a:pPr>
            <a:r>
              <a:t/>
            </a:r>
            <a:endParaRPr b="0" i="0" sz="1700" u="none" cap="none" strike="noStrike">
              <a:solidFill>
                <a:srgbClr val="FFFFFF"/>
              </a:solidFill>
              <a:latin typeface="Century Gothic"/>
              <a:ea typeface="Century Gothic"/>
              <a:cs typeface="Century Gothic"/>
              <a:sym typeface="Century Gothic"/>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Start small - every step in the right direction is a good step</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Have realistic expectations: you won’t be an expert overnight. </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Be willing to be vulnerable: sharing your work can be scary!</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Understand that we are all learning and improving - as individuals and as communities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EXPECTATIONS FOR THIS COURSE</a:t>
            </a:r>
            <a:endParaRPr/>
          </a:p>
        </p:txBody>
      </p:sp>
      <p:sp>
        <p:nvSpPr>
          <p:cNvPr id="232" name="Google Shape;232;p43"/>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Hands on coding experience and exposure!</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Just exposure is OK!</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Meet you where you are - if in class time isn’t cutting it, we are happy to help out of class</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We really only have time to graze the surface of several topics. There’s plenty more to learn out here</a:t>
            </a:r>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Like most things . . . you probably won’t REALLY feel like you’ve learned any of this unless you use it in your own work. That’s where the real learning happens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type="title"/>
          </p:nvPr>
        </p:nvSpPr>
        <p:spPr>
          <a:xfrm>
            <a:off x="311700" y="233036"/>
            <a:ext cx="82173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Things you sh/could be able to do after this course</a:t>
            </a:r>
            <a:endParaRPr/>
          </a:p>
        </p:txBody>
      </p:sp>
      <p:sp>
        <p:nvSpPr>
          <p:cNvPr id="238" name="Google Shape;238;p44"/>
          <p:cNvSpPr txBox="1"/>
          <p:nvPr>
            <p:ph idx="1" type="body"/>
          </p:nvPr>
        </p:nvSpPr>
        <p:spPr>
          <a:xfrm>
            <a:off x="367800" y="1445700"/>
            <a:ext cx="5102100" cy="3578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700"/>
              <a:t>Manage and import data</a:t>
            </a:r>
            <a:endParaRPr sz="1700"/>
          </a:p>
          <a:p>
            <a:pPr indent="0" lvl="0" marL="0" rtl="0" algn="l">
              <a:spcBef>
                <a:spcPts val="1200"/>
              </a:spcBef>
              <a:spcAft>
                <a:spcPts val="0"/>
              </a:spcAft>
              <a:buNone/>
            </a:pPr>
            <a:r>
              <a:rPr lang="en" sz="1700"/>
              <a:t>Basic data QA/QC and data munging</a:t>
            </a:r>
            <a:endParaRPr sz="1700"/>
          </a:p>
          <a:p>
            <a:pPr indent="0" lvl="0" marL="0" rtl="0" algn="l">
              <a:spcBef>
                <a:spcPts val="1200"/>
              </a:spcBef>
              <a:spcAft>
                <a:spcPts val="0"/>
              </a:spcAft>
              <a:buNone/>
            </a:pPr>
            <a:r>
              <a:rPr lang="en" sz="1700"/>
              <a:t>Write for loops and control structures to speed up analysis</a:t>
            </a:r>
            <a:endParaRPr sz="1700"/>
          </a:p>
          <a:p>
            <a:pPr indent="0" lvl="0" marL="0" rtl="0" algn="l">
              <a:spcBef>
                <a:spcPts val="1200"/>
              </a:spcBef>
              <a:spcAft>
                <a:spcPts val="0"/>
              </a:spcAft>
              <a:buNone/>
            </a:pPr>
            <a:r>
              <a:rPr lang="en" sz="1700"/>
              <a:t>Simple text parsing and text scraping</a:t>
            </a:r>
            <a:endParaRPr sz="1700"/>
          </a:p>
          <a:p>
            <a:pPr indent="0" lvl="0" marL="0" rtl="0" algn="l">
              <a:spcBef>
                <a:spcPts val="1200"/>
              </a:spcBef>
              <a:spcAft>
                <a:spcPts val="0"/>
              </a:spcAft>
              <a:buNone/>
            </a:pPr>
            <a:r>
              <a:rPr lang="en" sz="1700"/>
              <a:t>Save/write data files</a:t>
            </a:r>
            <a:endParaRPr sz="1700"/>
          </a:p>
          <a:p>
            <a:pPr indent="0" lvl="0" marL="0" rtl="0" algn="l">
              <a:spcBef>
                <a:spcPts val="1200"/>
              </a:spcBef>
              <a:spcAft>
                <a:spcPts val="0"/>
              </a:spcAft>
              <a:buNone/>
            </a:pPr>
            <a:r>
              <a:rPr lang="en" sz="1700"/>
              <a:t>Basic statistical </a:t>
            </a:r>
            <a:r>
              <a:rPr lang="en" sz="1700"/>
              <a:t>analysis and interpretation</a:t>
            </a:r>
            <a:endParaRPr sz="1700"/>
          </a:p>
          <a:p>
            <a:pPr indent="0" lvl="0" marL="0" rtl="0" algn="l">
              <a:spcBef>
                <a:spcPts val="1200"/>
              </a:spcBef>
              <a:spcAft>
                <a:spcPts val="0"/>
              </a:spcAft>
              <a:buNone/>
            </a:pPr>
            <a:r>
              <a:rPr lang="en" sz="1700"/>
              <a:t>Data visualization: make some graphs and figures</a:t>
            </a:r>
            <a:endParaRPr sz="1700"/>
          </a:p>
          <a:p>
            <a:pPr indent="0" lvl="0" marL="0" rtl="0" algn="l">
              <a:spcBef>
                <a:spcPts val="1200"/>
              </a:spcBef>
              <a:spcAft>
                <a:spcPts val="0"/>
              </a:spcAft>
              <a:buNone/>
            </a:pPr>
            <a:r>
              <a:rPr lang="en" sz="1700"/>
              <a:t>Document and share your code with non-programmers</a:t>
            </a:r>
            <a:endParaRPr sz="1700"/>
          </a:p>
          <a:p>
            <a:pPr indent="0" lvl="0" marL="0" rtl="0" algn="l">
              <a:spcBef>
                <a:spcPts val="1200"/>
              </a:spcBef>
              <a:spcAft>
                <a:spcPts val="1200"/>
              </a:spcAft>
              <a:buNone/>
            </a:pPr>
            <a:r>
              <a:t/>
            </a:r>
            <a:endParaRPr/>
          </a:p>
        </p:txBody>
      </p:sp>
      <p:pic>
        <p:nvPicPr>
          <p:cNvPr id="239" name="Google Shape;239;p44"/>
          <p:cNvPicPr preferRelativeResize="0"/>
          <p:nvPr/>
        </p:nvPicPr>
        <p:blipFill>
          <a:blip r:embed="rId3">
            <a:alphaModFix/>
          </a:blip>
          <a:stretch>
            <a:fillRect/>
          </a:stretch>
        </p:blipFill>
        <p:spPr>
          <a:xfrm>
            <a:off x="5369850" y="988725"/>
            <a:ext cx="2371800" cy="1648798"/>
          </a:xfrm>
          <a:prstGeom prst="rect">
            <a:avLst/>
          </a:prstGeom>
          <a:noFill/>
          <a:ln>
            <a:noFill/>
          </a:ln>
        </p:spPr>
      </p:pic>
      <p:pic>
        <p:nvPicPr>
          <p:cNvPr id="240" name="Google Shape;240;p44"/>
          <p:cNvPicPr preferRelativeResize="0"/>
          <p:nvPr/>
        </p:nvPicPr>
        <p:blipFill>
          <a:blip r:embed="rId4">
            <a:alphaModFix/>
          </a:blip>
          <a:stretch>
            <a:fillRect/>
          </a:stretch>
        </p:blipFill>
        <p:spPr>
          <a:xfrm>
            <a:off x="5279775" y="2746723"/>
            <a:ext cx="3325415" cy="220117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5"/>
          <p:cNvSpPr txBox="1"/>
          <p:nvPr>
            <p:ph type="title"/>
          </p:nvPr>
        </p:nvSpPr>
        <p:spPr>
          <a:xfrm>
            <a:off x="2171700" y="124494"/>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lang="en"/>
              <a:t>Where to find materials?</a:t>
            </a:r>
            <a:endParaRPr/>
          </a:p>
        </p:txBody>
      </p:sp>
      <p:sp>
        <p:nvSpPr>
          <p:cNvPr id="246" name="Google Shape;246;p45"/>
          <p:cNvSpPr txBox="1"/>
          <p:nvPr>
            <p:ph idx="1" type="body"/>
          </p:nvPr>
        </p:nvSpPr>
        <p:spPr>
          <a:xfrm>
            <a:off x="514350" y="900925"/>
            <a:ext cx="8115300" cy="4011000"/>
          </a:xfrm>
          <a:prstGeom prst="rect">
            <a:avLst/>
          </a:prstGeom>
          <a:noFill/>
          <a:ln>
            <a:noFill/>
          </a:ln>
        </p:spPr>
        <p:txBody>
          <a:bodyPr anchorCtr="0" anchor="t" bIns="34275" lIns="34275" spcFirstLastPara="1" rIns="34275" wrap="square" tIns="34275">
            <a:normAutofit lnSpcReduction="10000"/>
          </a:bodyPr>
          <a:lstStyle/>
          <a:p>
            <a:pPr indent="0" lvl="0" marL="0" rtl="0" algn="l">
              <a:lnSpc>
                <a:spcPct val="90000"/>
              </a:lnSpc>
              <a:spcBef>
                <a:spcPts val="800"/>
              </a:spcBef>
              <a:spcAft>
                <a:spcPts val="0"/>
              </a:spcAft>
              <a:buNone/>
            </a:pPr>
            <a:r>
              <a:rPr lang="en"/>
              <a:t>Expectations: </a:t>
            </a:r>
            <a:endParaRPr/>
          </a:p>
          <a:p>
            <a:pPr indent="0" lvl="0" marL="177800" rtl="0" algn="l">
              <a:lnSpc>
                <a:spcPct val="90000"/>
              </a:lnSpc>
              <a:spcBef>
                <a:spcPts val="800"/>
              </a:spcBef>
              <a:spcAft>
                <a:spcPts val="0"/>
              </a:spcAft>
              <a:buNone/>
            </a:pPr>
            <a:r>
              <a:rPr lang="en"/>
              <a:t>No no tests, no homework. This course is for YOU and the hope is that it helps your research to the point where you aren’t doing </a:t>
            </a:r>
            <a:r>
              <a:rPr lang="en"/>
              <a:t>extra work for this course but instead to advance your own research.</a:t>
            </a:r>
            <a:endParaRPr/>
          </a:p>
          <a:p>
            <a:pPr indent="0" lvl="0" marL="17780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rPr lang="en"/>
              <a:t>Course materials:</a:t>
            </a:r>
            <a:endParaRPr/>
          </a:p>
          <a:p>
            <a:pPr indent="-184150" lvl="0" marL="177800" rtl="0" algn="l">
              <a:lnSpc>
                <a:spcPct val="90000"/>
              </a:lnSpc>
              <a:spcBef>
                <a:spcPts val="800"/>
              </a:spcBef>
              <a:spcAft>
                <a:spcPts val="0"/>
              </a:spcAft>
              <a:buClr>
                <a:srgbClr val="FFFFFF"/>
              </a:buClr>
              <a:buSzPts val="1700"/>
              <a:buChar char="•"/>
            </a:pPr>
            <a:r>
              <a:rPr lang="en"/>
              <a:t>Github: </a:t>
            </a:r>
            <a:r>
              <a:rPr lang="en" u="sng">
                <a:solidFill>
                  <a:schemeClr val="hlink"/>
                </a:solidFill>
                <a:hlinkClick r:id="rId3"/>
              </a:rPr>
              <a:t>www.github.com/rlbaker5/McNair2025</a:t>
            </a:r>
            <a:endParaRPr/>
          </a:p>
          <a:p>
            <a:pPr indent="-165100" lvl="0" marL="177800" rtl="0" algn="l">
              <a:lnSpc>
                <a:spcPct val="90000"/>
              </a:lnSpc>
              <a:spcBef>
                <a:spcPts val="800"/>
              </a:spcBef>
              <a:spcAft>
                <a:spcPts val="0"/>
              </a:spcAft>
              <a:buSzPts val="1400"/>
              <a:buChar char="•"/>
            </a:pPr>
            <a:r>
              <a:rPr lang="en"/>
              <a:t>Canvas (I think Jenna is uploading things to the course website? If not I can probably do that too.</a:t>
            </a:r>
            <a:endParaRPr/>
          </a:p>
          <a:p>
            <a:pPr indent="0" lvl="0" marL="0" rtl="0" algn="l">
              <a:lnSpc>
                <a:spcPct val="90000"/>
              </a:lnSpc>
              <a:spcBef>
                <a:spcPts val="800"/>
              </a:spcBef>
              <a:spcAft>
                <a:spcPts val="0"/>
              </a:spcAft>
              <a:buNone/>
            </a:pPr>
            <a:r>
              <a:t/>
            </a:r>
            <a:endParaRPr/>
          </a:p>
          <a:p>
            <a:pPr indent="0" lvl="0" marL="0" rtl="0" algn="l">
              <a:lnSpc>
                <a:spcPct val="90000"/>
              </a:lnSpc>
              <a:spcBef>
                <a:spcPts val="800"/>
              </a:spcBef>
              <a:spcAft>
                <a:spcPts val="0"/>
              </a:spcAft>
              <a:buNone/>
            </a:pPr>
            <a:r>
              <a:rPr lang="en"/>
              <a:t>Office hours: by appointment</a:t>
            </a:r>
            <a:endParaRPr/>
          </a:p>
          <a:p>
            <a:pPr indent="-190500" lvl="1" marL="533400" rtl="0" algn="l">
              <a:lnSpc>
                <a:spcPct val="90000"/>
              </a:lnSpc>
              <a:spcBef>
                <a:spcPts val="800"/>
              </a:spcBef>
              <a:spcAft>
                <a:spcPts val="0"/>
              </a:spcAft>
              <a:buSzPts val="1400"/>
              <a:buChar char="•"/>
            </a:pPr>
            <a:r>
              <a:rPr lang="en"/>
              <a:t>Rob Baker: </a:t>
            </a:r>
            <a:r>
              <a:rPr lang="en" u="sng">
                <a:solidFill>
                  <a:schemeClr val="hlink"/>
                </a:solidFill>
                <a:hlinkClick r:id="rId4"/>
              </a:rPr>
              <a:t>rob.baker@uwyo.edu</a:t>
            </a:r>
            <a:endParaRPr/>
          </a:p>
          <a:p>
            <a:pPr indent="-190500" lvl="1" marL="533400" rtl="0" algn="l">
              <a:lnSpc>
                <a:spcPct val="90000"/>
              </a:lnSpc>
              <a:spcBef>
                <a:spcPts val="800"/>
              </a:spcBef>
              <a:spcAft>
                <a:spcPts val="0"/>
              </a:spcAft>
              <a:buSzPts val="1400"/>
              <a:buChar char="•"/>
            </a:pPr>
            <a:r>
              <a:rPr lang="en"/>
              <a:t>Sarah Wright: </a:t>
            </a:r>
            <a:r>
              <a:rPr lang="en" u="sng">
                <a:solidFill>
                  <a:schemeClr val="hlink"/>
                </a:solidFill>
                <a:hlinkClick r:id="rId5"/>
              </a:rPr>
              <a:t>s.wright.618@gmail.com</a:t>
            </a:r>
            <a:endParaRPr/>
          </a:p>
          <a:p>
            <a:pPr indent="0" lvl="0" marL="533400" rtl="0" algn="l">
              <a:lnSpc>
                <a:spcPct val="90000"/>
              </a:lnSpc>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6"/>
          <p:cNvSpPr txBox="1"/>
          <p:nvPr>
            <p:ph type="title"/>
          </p:nvPr>
        </p:nvSpPr>
        <p:spPr>
          <a:xfrm>
            <a:off x="311700" y="555600"/>
            <a:ext cx="3689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Programming?</a:t>
            </a:r>
            <a:endParaRPr/>
          </a:p>
        </p:txBody>
      </p:sp>
      <p:sp>
        <p:nvSpPr>
          <p:cNvPr id="252" name="Google Shape;252;p46"/>
          <p:cNvSpPr txBox="1"/>
          <p:nvPr>
            <p:ph idx="1" type="body"/>
          </p:nvPr>
        </p:nvSpPr>
        <p:spPr>
          <a:xfrm>
            <a:off x="311700" y="1389600"/>
            <a:ext cx="85095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t>Step by step instructions that a computer can follow and a human can understand</a:t>
            </a:r>
            <a:endParaRPr sz="1500"/>
          </a:p>
          <a:p>
            <a:pPr indent="0" lvl="0" marL="0" rtl="0" algn="l">
              <a:spcBef>
                <a:spcPts val="1200"/>
              </a:spcBef>
              <a:spcAft>
                <a:spcPts val="0"/>
              </a:spcAft>
              <a:buNone/>
            </a:pPr>
            <a:r>
              <a:rPr lang="en" sz="1500"/>
              <a:t>Lots of different programming languages, but similar patterns:</a:t>
            </a:r>
            <a:endParaRPr sz="1500"/>
          </a:p>
          <a:p>
            <a:pPr indent="-323850" lvl="0" marL="457200" rtl="0" algn="l">
              <a:spcBef>
                <a:spcPts val="1200"/>
              </a:spcBef>
              <a:spcAft>
                <a:spcPts val="0"/>
              </a:spcAft>
              <a:buSzPts val="1500"/>
              <a:buChar char="●"/>
            </a:pPr>
            <a:r>
              <a:rPr lang="en" sz="1500"/>
              <a:t>Do one thing if a condition is met, otherwise do something else</a:t>
            </a:r>
            <a:endParaRPr sz="1500"/>
          </a:p>
          <a:p>
            <a:pPr indent="-323850" lvl="1" marL="914400" rtl="0" algn="l">
              <a:spcBef>
                <a:spcPts val="0"/>
              </a:spcBef>
              <a:spcAft>
                <a:spcPts val="0"/>
              </a:spcAft>
              <a:buSzPts val="1500"/>
              <a:buChar char="○"/>
            </a:pPr>
            <a:r>
              <a:rPr b="1" lang="en" sz="1500"/>
              <a:t>IF </a:t>
            </a:r>
            <a:r>
              <a:rPr lang="en" sz="1500"/>
              <a:t>Sarah is logged in, display a popup that says “Sarah is the best at R programming”</a:t>
            </a:r>
            <a:endParaRPr sz="1500"/>
          </a:p>
          <a:p>
            <a:pPr indent="-323850" lvl="1" marL="914400" rtl="0" algn="l">
              <a:spcBef>
                <a:spcPts val="0"/>
              </a:spcBef>
              <a:spcAft>
                <a:spcPts val="0"/>
              </a:spcAft>
              <a:buSzPts val="1500"/>
              <a:buChar char="○"/>
            </a:pPr>
            <a:r>
              <a:rPr b="1" lang="en" sz="1500"/>
              <a:t>ELSE IF </a:t>
            </a:r>
            <a:r>
              <a:rPr lang="en" sz="1500"/>
              <a:t>Rob is logged in, display a popup that says “Rob is ok at R programming”</a:t>
            </a:r>
            <a:endParaRPr sz="1500"/>
          </a:p>
          <a:p>
            <a:pPr indent="-323850" lvl="0" marL="457200" rtl="0" algn="l">
              <a:spcBef>
                <a:spcPts val="0"/>
              </a:spcBef>
              <a:spcAft>
                <a:spcPts val="0"/>
              </a:spcAft>
              <a:buSzPts val="1500"/>
              <a:buChar char="●"/>
            </a:pPr>
            <a:r>
              <a:rPr lang="en" sz="1500"/>
              <a:t>Apply the same instructions to each thing in a list</a:t>
            </a:r>
            <a:endParaRPr sz="1500"/>
          </a:p>
          <a:p>
            <a:pPr indent="-323850" lvl="1" marL="914400" rtl="0" algn="l">
              <a:spcBef>
                <a:spcPts val="0"/>
              </a:spcBef>
              <a:spcAft>
                <a:spcPts val="0"/>
              </a:spcAft>
              <a:buSzPts val="1500"/>
              <a:buChar char="○"/>
            </a:pPr>
            <a:r>
              <a:rPr b="1" lang="en" sz="1500"/>
              <a:t>FOR </a:t>
            </a:r>
            <a:r>
              <a:rPr lang="en" sz="1500"/>
              <a:t>every student in this class, display the sentence “[student’s name] is learning R programming”</a:t>
            </a:r>
            <a:endParaRPr sz="1500"/>
          </a:p>
          <a:p>
            <a:pPr indent="-323850" lvl="0" marL="457200" rtl="0" algn="l">
              <a:spcBef>
                <a:spcPts val="0"/>
              </a:spcBef>
              <a:spcAft>
                <a:spcPts val="0"/>
              </a:spcAft>
              <a:buSzPts val="1500"/>
              <a:buChar char="●"/>
            </a:pPr>
            <a:r>
              <a:rPr lang="en" sz="1500"/>
              <a:t>Do the same thing over and over until a condition is met</a:t>
            </a:r>
            <a:endParaRPr sz="1500"/>
          </a:p>
          <a:p>
            <a:pPr indent="-323850" lvl="1" marL="914400" rtl="0" algn="l">
              <a:spcBef>
                <a:spcPts val="0"/>
              </a:spcBef>
              <a:spcAft>
                <a:spcPts val="0"/>
              </a:spcAft>
              <a:buSzPts val="1500"/>
              <a:buChar char="○"/>
            </a:pPr>
            <a:r>
              <a:rPr b="1" lang="en" sz="1500"/>
              <a:t>WHILE </a:t>
            </a:r>
            <a:r>
              <a:rPr lang="en" sz="1500"/>
              <a:t>Sarah is talking, Rob has to do jumping jacks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Note on Syntax</a:t>
            </a:r>
            <a:endParaRPr/>
          </a:p>
        </p:txBody>
      </p:sp>
      <p:sp>
        <p:nvSpPr>
          <p:cNvPr id="258" name="Google Shape;258;p47"/>
          <p:cNvSpPr txBox="1"/>
          <p:nvPr>
            <p:ph idx="1" type="body"/>
          </p:nvPr>
        </p:nvSpPr>
        <p:spPr>
          <a:xfrm>
            <a:off x="311700" y="1389600"/>
            <a:ext cx="84873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Syntax</a:t>
            </a:r>
            <a:r>
              <a:rPr lang="en" sz="1600"/>
              <a:t>: how we arrange and structure the building blocks of a language (words, punctuation)</a:t>
            </a:r>
            <a:endParaRPr sz="1600"/>
          </a:p>
          <a:p>
            <a:pPr indent="0" lvl="0" marL="0" rtl="0" algn="ctr">
              <a:spcBef>
                <a:spcPts val="1200"/>
              </a:spcBef>
              <a:spcAft>
                <a:spcPts val="0"/>
              </a:spcAft>
              <a:buNone/>
            </a:pPr>
            <a:r>
              <a:t/>
            </a:r>
            <a:endParaRPr sz="1600"/>
          </a:p>
          <a:p>
            <a:pPr indent="0" lvl="0" marL="0" rtl="0" algn="ctr">
              <a:spcBef>
                <a:spcPts val="1200"/>
              </a:spcBef>
              <a:spcAft>
                <a:spcPts val="1200"/>
              </a:spcAft>
              <a:buNone/>
            </a:pPr>
            <a:r>
              <a:t/>
            </a:r>
            <a:endParaRPr sz="1600"/>
          </a:p>
        </p:txBody>
      </p:sp>
      <p:pic>
        <p:nvPicPr>
          <p:cNvPr id="259" name="Google Shape;259;p47"/>
          <p:cNvPicPr preferRelativeResize="0"/>
          <p:nvPr/>
        </p:nvPicPr>
        <p:blipFill>
          <a:blip r:embed="rId3">
            <a:alphaModFix/>
          </a:blip>
          <a:stretch>
            <a:fillRect/>
          </a:stretch>
        </p:blipFill>
        <p:spPr>
          <a:xfrm>
            <a:off x="688075" y="2294125"/>
            <a:ext cx="1538825" cy="2624324"/>
          </a:xfrm>
          <a:prstGeom prst="rect">
            <a:avLst/>
          </a:prstGeom>
          <a:noFill/>
          <a:ln>
            <a:noFill/>
          </a:ln>
        </p:spPr>
      </p:pic>
      <p:sp>
        <p:nvSpPr>
          <p:cNvPr id="260" name="Google Shape;260;p47"/>
          <p:cNvSpPr txBox="1"/>
          <p:nvPr/>
        </p:nvSpPr>
        <p:spPr>
          <a:xfrm>
            <a:off x="2203300" y="2309625"/>
            <a:ext cx="6614700" cy="262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600">
                <a:solidFill>
                  <a:schemeClr val="dk2"/>
                </a:solidFill>
              </a:rPr>
              <a:t>“I walked to the park and saw a goose.”   🖥️✅   💁‍♀️✅</a:t>
            </a:r>
            <a:endParaRPr baseline="30000" sz="1600">
              <a:solidFill>
                <a:schemeClr val="dk2"/>
              </a:solidFill>
            </a:endParaRPr>
          </a:p>
          <a:p>
            <a:pPr indent="0" lvl="0" marL="0" rtl="0" algn="ctr">
              <a:lnSpc>
                <a:spcPct val="115000"/>
              </a:lnSpc>
              <a:spcBef>
                <a:spcPts val="1200"/>
              </a:spcBef>
              <a:spcAft>
                <a:spcPts val="0"/>
              </a:spcAft>
              <a:buClr>
                <a:schemeClr val="dk1"/>
              </a:buClr>
              <a:buSzPts val="1100"/>
              <a:buFont typeface="Arial"/>
              <a:buNone/>
            </a:pPr>
            <a:r>
              <a:rPr lang="en" sz="1600">
                <a:solidFill>
                  <a:schemeClr val="dk2"/>
                </a:solidFill>
              </a:rPr>
              <a:t>vs.</a:t>
            </a:r>
            <a:endParaRPr sz="1600">
              <a:solidFill>
                <a:schemeClr val="dk2"/>
              </a:solidFill>
            </a:endParaRPr>
          </a:p>
          <a:p>
            <a:pPr indent="0" lvl="0" marL="0" rtl="0" algn="ctr">
              <a:lnSpc>
                <a:spcPct val="115000"/>
              </a:lnSpc>
              <a:spcBef>
                <a:spcPts val="1200"/>
              </a:spcBef>
              <a:spcAft>
                <a:spcPts val="0"/>
              </a:spcAft>
              <a:buClr>
                <a:schemeClr val="dk1"/>
              </a:buClr>
              <a:buSzPts val="1100"/>
              <a:buFont typeface="Arial"/>
              <a:buNone/>
            </a:pPr>
            <a:r>
              <a:rPr lang="en" sz="1600">
                <a:solidFill>
                  <a:schemeClr val="dk2"/>
                </a:solidFill>
              </a:rPr>
              <a:t>“i to the park walked and. saw a goose”   🖥️❌   💁‍♀️✅</a:t>
            </a:r>
            <a:endParaRPr sz="1600">
              <a:solidFill>
                <a:schemeClr val="dk2"/>
              </a:solidFill>
            </a:endParaRPr>
          </a:p>
          <a:p>
            <a:pPr indent="0" lvl="0" marL="0" rtl="0" algn="ctr">
              <a:lnSpc>
                <a:spcPct val="115000"/>
              </a:lnSpc>
              <a:spcBef>
                <a:spcPts val="1200"/>
              </a:spcBef>
              <a:spcAft>
                <a:spcPts val="0"/>
              </a:spcAft>
              <a:buClr>
                <a:schemeClr val="dk1"/>
              </a:buClr>
              <a:buSzPts val="1100"/>
              <a:buFont typeface="Arial"/>
              <a:buNone/>
            </a:pPr>
            <a:r>
              <a:rPr lang="en" sz="1600">
                <a:solidFill>
                  <a:schemeClr val="dk2"/>
                </a:solidFill>
              </a:rPr>
              <a:t>vs.</a:t>
            </a:r>
            <a:endParaRPr sz="1600">
              <a:solidFill>
                <a:schemeClr val="dk2"/>
              </a:solidFill>
            </a:endParaRPr>
          </a:p>
          <a:p>
            <a:pPr indent="0" lvl="0" marL="0" rtl="0" algn="ctr">
              <a:lnSpc>
                <a:spcPct val="115000"/>
              </a:lnSpc>
              <a:spcBef>
                <a:spcPts val="1200"/>
              </a:spcBef>
              <a:spcAft>
                <a:spcPts val="1200"/>
              </a:spcAft>
              <a:buClr>
                <a:schemeClr val="dk1"/>
              </a:buClr>
              <a:buSzPts val="1100"/>
              <a:buFont typeface="Arial"/>
              <a:buNone/>
            </a:pPr>
            <a:r>
              <a:rPr lang="en" sz="1600">
                <a:solidFill>
                  <a:schemeClr val="dk2"/>
                </a:solidFill>
              </a:rPr>
              <a:t>“Goose park and saw the to a I walked”   🖥️❌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311700" y="555600"/>
            <a:ext cx="3689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Learning to Program</a:t>
            </a:r>
            <a:endParaRPr/>
          </a:p>
        </p:txBody>
      </p:sp>
      <p:sp>
        <p:nvSpPr>
          <p:cNvPr id="266" name="Google Shape;266;p48"/>
          <p:cNvSpPr txBox="1"/>
          <p:nvPr>
            <p:ph idx="1" type="body"/>
          </p:nvPr>
        </p:nvSpPr>
        <p:spPr>
          <a:xfrm>
            <a:off x="311700" y="1389600"/>
            <a:ext cx="3689400" cy="3179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Be curious and experiment</a:t>
            </a:r>
            <a:endParaRPr sz="1600"/>
          </a:p>
          <a:p>
            <a:pPr indent="-330200" lvl="0" marL="457200" rtl="0" algn="l">
              <a:spcBef>
                <a:spcPts val="0"/>
              </a:spcBef>
              <a:spcAft>
                <a:spcPts val="0"/>
              </a:spcAft>
              <a:buSzPts val="1600"/>
              <a:buChar char="●"/>
            </a:pPr>
            <a:r>
              <a:rPr lang="en" sz="1600"/>
              <a:t>Don’t be afraid to break your code - troubleshooting is </a:t>
            </a:r>
            <a:r>
              <a:rPr b="1" lang="en" sz="1600"/>
              <a:t>essential </a:t>
            </a:r>
            <a:r>
              <a:rPr lang="en" sz="1600"/>
              <a:t>to the learning process</a:t>
            </a:r>
            <a:endParaRPr sz="1600"/>
          </a:p>
          <a:p>
            <a:pPr indent="-330200" lvl="0" marL="457200" rtl="0" algn="l">
              <a:spcBef>
                <a:spcPts val="0"/>
              </a:spcBef>
              <a:spcAft>
                <a:spcPts val="0"/>
              </a:spcAft>
              <a:buSzPts val="1600"/>
              <a:buChar char="●"/>
            </a:pPr>
            <a:r>
              <a:rPr lang="en" sz="1600"/>
              <a:t>Code doesn’t always work on the first try, whether you’re a novice or an expert</a:t>
            </a:r>
            <a:endParaRPr sz="1600"/>
          </a:p>
          <a:p>
            <a:pPr indent="-330200" lvl="0" marL="457200" rtl="0" algn="l">
              <a:spcBef>
                <a:spcPts val="0"/>
              </a:spcBef>
              <a:spcAft>
                <a:spcPts val="0"/>
              </a:spcAft>
              <a:buSzPts val="1600"/>
              <a:buChar char="●"/>
            </a:pPr>
            <a:r>
              <a:rPr lang="en" sz="1600"/>
              <a:t>Utilize documentation, cheat sheets, help forums (</a:t>
            </a:r>
            <a:r>
              <a:rPr lang="en" sz="1600" u="sng">
                <a:solidFill>
                  <a:schemeClr val="hlink"/>
                </a:solidFill>
                <a:hlinkClick r:id="rId3"/>
              </a:rPr>
              <a:t>stackoverflow.com</a:t>
            </a:r>
            <a:r>
              <a:rPr lang="en" sz="1600"/>
              <a:t> is great)</a:t>
            </a:r>
            <a:endParaRPr sz="1600"/>
          </a:p>
        </p:txBody>
      </p:sp>
      <p:pic>
        <p:nvPicPr>
          <p:cNvPr id="267" name="Google Shape;267;p48"/>
          <p:cNvPicPr preferRelativeResize="0"/>
          <p:nvPr/>
        </p:nvPicPr>
        <p:blipFill>
          <a:blip r:embed="rId4">
            <a:alphaModFix/>
          </a:blip>
          <a:stretch>
            <a:fillRect/>
          </a:stretch>
        </p:blipFill>
        <p:spPr>
          <a:xfrm>
            <a:off x="4572000" y="152400"/>
            <a:ext cx="3689509"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311700" y="555600"/>
            <a:ext cx="6287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Makes a Good </a:t>
            </a:r>
            <a:r>
              <a:rPr lang="en" strike="sngStrike"/>
              <a:t>Programmer</a:t>
            </a:r>
            <a:r>
              <a:rPr lang="en"/>
              <a:t> Learner</a:t>
            </a:r>
            <a:r>
              <a:rPr lang="en"/>
              <a:t>?</a:t>
            </a:r>
            <a:endParaRPr/>
          </a:p>
        </p:txBody>
      </p:sp>
      <p:sp>
        <p:nvSpPr>
          <p:cNvPr id="273" name="Google Shape;273;p49"/>
          <p:cNvSpPr txBox="1"/>
          <p:nvPr>
            <p:ph idx="1" type="body"/>
          </p:nvPr>
        </p:nvSpPr>
        <p:spPr>
          <a:xfrm>
            <a:off x="311700" y="1389600"/>
            <a:ext cx="3053700" cy="3650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PATIENCE</a:t>
            </a:r>
            <a:endParaRPr sz="1700"/>
          </a:p>
          <a:p>
            <a:pPr indent="-336550" lvl="0" marL="457200" rtl="0" algn="l">
              <a:spcBef>
                <a:spcPts val="0"/>
              </a:spcBef>
              <a:spcAft>
                <a:spcPts val="0"/>
              </a:spcAft>
              <a:buSzPts val="1700"/>
              <a:buChar char="●"/>
            </a:pPr>
            <a:r>
              <a:rPr lang="en" sz="1700"/>
              <a:t>Persistence</a:t>
            </a:r>
            <a:endParaRPr sz="1700"/>
          </a:p>
          <a:p>
            <a:pPr indent="-336550" lvl="0" marL="457200" rtl="0" algn="l">
              <a:spcBef>
                <a:spcPts val="0"/>
              </a:spcBef>
              <a:spcAft>
                <a:spcPts val="0"/>
              </a:spcAft>
              <a:buSzPts val="1700"/>
              <a:buChar char="●"/>
            </a:pPr>
            <a:r>
              <a:rPr lang="en" sz="1700"/>
              <a:t>Humility</a:t>
            </a:r>
            <a:endParaRPr sz="1700"/>
          </a:p>
          <a:p>
            <a:pPr indent="-336550" lvl="0" marL="457200" rtl="0" algn="l">
              <a:spcBef>
                <a:spcPts val="0"/>
              </a:spcBef>
              <a:spcAft>
                <a:spcPts val="0"/>
              </a:spcAft>
              <a:buSzPts val="1700"/>
              <a:buChar char="●"/>
            </a:pPr>
            <a:r>
              <a:rPr lang="en" sz="1700"/>
              <a:t>Curiosity</a:t>
            </a:r>
            <a:endParaRPr sz="1700"/>
          </a:p>
          <a:p>
            <a:pPr indent="-336550" lvl="0" marL="457200" rtl="0" algn="l">
              <a:spcBef>
                <a:spcPts val="0"/>
              </a:spcBef>
              <a:spcAft>
                <a:spcPts val="0"/>
              </a:spcAft>
              <a:buSzPts val="1700"/>
              <a:buChar char="●"/>
            </a:pPr>
            <a:r>
              <a:rPr lang="en" sz="1700"/>
              <a:t>Creativity</a:t>
            </a:r>
            <a:endParaRPr sz="1700"/>
          </a:p>
          <a:p>
            <a:pPr indent="-336550" lvl="0" marL="457200" rtl="0" algn="l">
              <a:spcBef>
                <a:spcPts val="0"/>
              </a:spcBef>
              <a:spcAft>
                <a:spcPts val="0"/>
              </a:spcAft>
              <a:buSzPts val="1700"/>
              <a:buChar char="●"/>
            </a:pPr>
            <a:r>
              <a:rPr lang="en" sz="1700"/>
              <a:t>Empathy</a:t>
            </a:r>
            <a:endParaRPr sz="1700"/>
          </a:p>
          <a:p>
            <a:pPr indent="-336550" lvl="0" marL="457200" rtl="0" algn="l">
              <a:spcBef>
                <a:spcPts val="0"/>
              </a:spcBef>
              <a:spcAft>
                <a:spcPts val="0"/>
              </a:spcAft>
              <a:buSzPts val="1700"/>
              <a:buChar char="●"/>
            </a:pPr>
            <a:r>
              <a:rPr lang="en" sz="1700"/>
              <a:t>Communication</a:t>
            </a:r>
            <a:endParaRPr sz="1700"/>
          </a:p>
          <a:p>
            <a:pPr indent="-336550" lvl="0" marL="457200" rtl="0" algn="l">
              <a:spcBef>
                <a:spcPts val="0"/>
              </a:spcBef>
              <a:spcAft>
                <a:spcPts val="0"/>
              </a:spcAft>
              <a:buSzPts val="1700"/>
              <a:buChar char="●"/>
            </a:pPr>
            <a:r>
              <a:rPr lang="en" sz="1700"/>
              <a:t>Organization</a:t>
            </a:r>
            <a:endParaRPr sz="1700"/>
          </a:p>
          <a:p>
            <a:pPr indent="-336550" lvl="0" marL="457200" rtl="0" algn="l">
              <a:spcBef>
                <a:spcPts val="0"/>
              </a:spcBef>
              <a:spcAft>
                <a:spcPts val="0"/>
              </a:spcAft>
              <a:buSzPts val="1700"/>
              <a:buChar char="●"/>
            </a:pPr>
            <a:r>
              <a:rPr lang="en" sz="1700"/>
              <a:t>Pattern recognition</a:t>
            </a:r>
            <a:endParaRPr sz="1700"/>
          </a:p>
          <a:p>
            <a:pPr indent="-336550" lvl="0" marL="457200" rtl="0" algn="l">
              <a:spcBef>
                <a:spcPts val="0"/>
              </a:spcBef>
              <a:spcAft>
                <a:spcPts val="0"/>
              </a:spcAft>
              <a:buSzPts val="1700"/>
              <a:buChar char="●"/>
            </a:pPr>
            <a:r>
              <a:rPr lang="en" sz="1700"/>
              <a:t>Reading comprehension</a:t>
            </a:r>
            <a:endParaRPr sz="1700"/>
          </a:p>
          <a:p>
            <a:pPr indent="-336550" lvl="0" marL="457200" rtl="0" algn="l">
              <a:spcBef>
                <a:spcPts val="0"/>
              </a:spcBef>
              <a:spcAft>
                <a:spcPts val="0"/>
              </a:spcAft>
              <a:buSzPts val="1700"/>
              <a:buChar char="●"/>
            </a:pPr>
            <a:r>
              <a:rPr lang="en" sz="1700"/>
              <a:t>Google search skills</a:t>
            </a:r>
            <a:endParaRPr sz="1700"/>
          </a:p>
        </p:txBody>
      </p:sp>
      <p:grpSp>
        <p:nvGrpSpPr>
          <p:cNvPr id="274" name="Google Shape;274;p49"/>
          <p:cNvGrpSpPr/>
          <p:nvPr/>
        </p:nvGrpSpPr>
        <p:grpSpPr>
          <a:xfrm>
            <a:off x="3365400" y="1701613"/>
            <a:ext cx="5473801" cy="3002663"/>
            <a:chOff x="3365400" y="1854013"/>
            <a:chExt cx="5473801" cy="3002663"/>
          </a:xfrm>
        </p:grpSpPr>
        <p:pic>
          <p:nvPicPr>
            <p:cNvPr id="275" name="Google Shape;275;p49"/>
            <p:cNvPicPr preferRelativeResize="0"/>
            <p:nvPr/>
          </p:nvPicPr>
          <p:blipFill rotWithShape="1">
            <a:blip r:embed="rId3">
              <a:alphaModFix/>
            </a:blip>
            <a:srcRect b="0" l="0" r="0" t="0"/>
            <a:stretch/>
          </p:blipFill>
          <p:spPr>
            <a:xfrm>
              <a:off x="3365400" y="1854013"/>
              <a:ext cx="5473801" cy="2721872"/>
            </a:xfrm>
            <a:prstGeom prst="rect">
              <a:avLst/>
            </a:prstGeom>
            <a:noFill/>
            <a:ln>
              <a:noFill/>
            </a:ln>
          </p:spPr>
        </p:pic>
        <p:sp>
          <p:nvSpPr>
            <p:cNvPr id="276" name="Google Shape;276;p49"/>
            <p:cNvSpPr txBox="1"/>
            <p:nvPr/>
          </p:nvSpPr>
          <p:spPr>
            <a:xfrm>
              <a:off x="5839200" y="4575875"/>
              <a:ext cx="3000000" cy="28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t>https://xkcd.com/323/</a:t>
              </a:r>
              <a:endParaRPr sz="11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FFFFFF"/>
              </a:buClr>
              <a:buSzPts val="3200"/>
              <a:buFont typeface="Helvetica Neue"/>
              <a:buNone/>
            </a:pPr>
            <a:r>
              <a:rPr b="1" i="0" lang="en" sz="3200" u="none" cap="none" strike="noStrike">
                <a:solidFill>
                  <a:srgbClr val="FFFFFF"/>
                </a:solidFill>
                <a:latin typeface="Helvetica Neue"/>
                <a:ea typeface="Helvetica Neue"/>
                <a:cs typeface="Helvetica Neue"/>
                <a:sym typeface="Helvetica Neue"/>
              </a:rPr>
              <a:t>Rob Baker</a:t>
            </a:r>
            <a:endParaRPr/>
          </a:p>
        </p:txBody>
      </p:sp>
      <p:sp>
        <p:nvSpPr>
          <p:cNvPr id="160" name="Google Shape;160;p32"/>
          <p:cNvSpPr txBox="1"/>
          <p:nvPr>
            <p:ph idx="1" type="body"/>
          </p:nvPr>
        </p:nvSpPr>
        <p:spPr>
          <a:xfrm>
            <a:off x="452438" y="842236"/>
            <a:ext cx="8239200" cy="350700"/>
          </a:xfrm>
          <a:prstGeom prst="rect">
            <a:avLst/>
          </a:prstGeom>
          <a:noFill/>
          <a:ln>
            <a:noFill/>
          </a:ln>
        </p:spPr>
        <p:txBody>
          <a:bodyPr anchorCtr="0" anchor="t" bIns="17150" lIns="17150" spcFirstLastPara="1" rIns="17150" wrap="square" tIns="17150">
            <a:normAutofit lnSpcReduction="10000"/>
          </a:bodyPr>
          <a:lstStyle/>
          <a:p>
            <a:pPr indent="0" lvl="0" marL="0" rtl="0" algn="l">
              <a:lnSpc>
                <a:spcPct val="100000"/>
              </a:lnSpc>
              <a:spcBef>
                <a:spcPts val="0"/>
              </a:spcBef>
              <a:spcAft>
                <a:spcPts val="0"/>
              </a:spcAft>
              <a:buClr>
                <a:srgbClr val="FFFFFF"/>
              </a:buClr>
              <a:buSzPts val="2100"/>
              <a:buFont typeface="Helvetica Neue"/>
              <a:buNone/>
            </a:pPr>
            <a:r>
              <a:rPr b="1" lang="en" sz="2100"/>
              <a:t>Data Scientist/National Park Service</a:t>
            </a:r>
            <a:endParaRPr/>
          </a:p>
        </p:txBody>
      </p:sp>
      <p:sp>
        <p:nvSpPr>
          <p:cNvPr id="161" name="Google Shape;161;p32"/>
          <p:cNvSpPr txBox="1"/>
          <p:nvPr>
            <p:ph idx="2" type="body"/>
          </p:nvPr>
        </p:nvSpPr>
        <p:spPr>
          <a:xfrm>
            <a:off x="452438" y="1593189"/>
            <a:ext cx="4785900" cy="3096000"/>
          </a:xfrm>
          <a:prstGeom prst="rect">
            <a:avLst/>
          </a:prstGeom>
          <a:noFill/>
          <a:ln>
            <a:noFill/>
          </a:ln>
        </p:spPr>
        <p:txBody>
          <a:bodyPr anchorCtr="0" anchor="t" bIns="19050" lIns="19050" spcFirstLastPara="1" rIns="19050" wrap="square" tIns="19050">
            <a:normAutofit lnSpcReduction="10000"/>
          </a:bodyPr>
          <a:lstStyle/>
          <a:p>
            <a:pPr indent="-184150" lvl="0" marL="177800" rtl="0" algn="l">
              <a:lnSpc>
                <a:spcPct val="90000"/>
              </a:lnSpc>
              <a:spcBef>
                <a:spcPts val="0"/>
              </a:spcBef>
              <a:spcAft>
                <a:spcPts val="0"/>
              </a:spcAft>
              <a:buClr>
                <a:srgbClr val="FFFFFF"/>
              </a:buClr>
              <a:buSzPts val="1700"/>
              <a:buFont typeface="Helvetica Neue"/>
              <a:buChar char="●"/>
            </a:pPr>
            <a:r>
              <a:rPr lang="en" sz="1400"/>
              <a:t>Formal education entirely biology (plant evolution, development, genetics, etc)</a:t>
            </a:r>
            <a:endParaRPr sz="1400"/>
          </a:p>
          <a:p>
            <a:pPr indent="-285750" lvl="1" marL="457200" rtl="0" algn="l">
              <a:lnSpc>
                <a:spcPct val="90000"/>
              </a:lnSpc>
              <a:spcBef>
                <a:spcPts val="0"/>
              </a:spcBef>
              <a:spcAft>
                <a:spcPts val="0"/>
              </a:spcAft>
              <a:buClr>
                <a:srgbClr val="FFFFFF"/>
              </a:buClr>
              <a:buSzPts val="1700"/>
              <a:buFont typeface="Helvetica Neue"/>
              <a:buChar char="○"/>
            </a:pPr>
            <a:r>
              <a:rPr lang="en"/>
              <a:t>PhD in Ecology and Evolutionary Biology</a:t>
            </a:r>
            <a:endParaRPr/>
          </a:p>
          <a:p>
            <a:pPr indent="-285750" lvl="1" marL="457200" rtl="0" algn="l">
              <a:lnSpc>
                <a:spcPct val="90000"/>
              </a:lnSpc>
              <a:spcBef>
                <a:spcPts val="0"/>
              </a:spcBef>
              <a:spcAft>
                <a:spcPts val="0"/>
              </a:spcAft>
              <a:buClr>
                <a:srgbClr val="FFFFFF"/>
              </a:buClr>
              <a:buSzPts val="1700"/>
              <a:buFont typeface="Helvetica Neue"/>
              <a:buChar char="○"/>
            </a:pPr>
            <a:r>
              <a:rPr lang="en"/>
              <a:t>NSF Postdoc in Quantitative Genetics</a:t>
            </a:r>
            <a:endParaRPr/>
          </a:p>
          <a:p>
            <a:pPr indent="-285750" lvl="1" marL="457200" rtl="0" algn="l">
              <a:lnSpc>
                <a:spcPct val="90000"/>
              </a:lnSpc>
              <a:spcBef>
                <a:spcPts val="0"/>
              </a:spcBef>
              <a:spcAft>
                <a:spcPts val="0"/>
              </a:spcAft>
              <a:buClr>
                <a:srgbClr val="FFFFFF"/>
              </a:buClr>
              <a:buSzPts val="1700"/>
              <a:buFont typeface="Helvetica Neue"/>
              <a:buChar char="○"/>
            </a:pPr>
            <a:r>
              <a:rPr lang="en"/>
              <a:t>Assistant Prof. of Biology</a:t>
            </a:r>
            <a:r>
              <a:rPr lang="en" sz="1400"/>
              <a:t> </a:t>
            </a:r>
            <a:endParaRPr/>
          </a:p>
          <a:p>
            <a:pPr indent="0" lvl="0" marL="0" rtl="0" algn="l">
              <a:spcBef>
                <a:spcPts val="1200"/>
              </a:spcBef>
              <a:spcAft>
                <a:spcPts val="0"/>
              </a:spcAft>
              <a:buNone/>
            </a:pPr>
            <a:r>
              <a:rPr lang="en" sz="1400"/>
              <a:t>    C</a:t>
            </a:r>
            <a:r>
              <a:rPr lang="en" sz="1400"/>
              <a:t>urrently work for the National Park Service</a:t>
            </a:r>
            <a:endParaRPr/>
          </a:p>
          <a:p>
            <a:pPr indent="-184150" lvl="0" marL="177800" rtl="0" algn="l">
              <a:lnSpc>
                <a:spcPct val="90000"/>
              </a:lnSpc>
              <a:spcBef>
                <a:spcPts val="1200"/>
              </a:spcBef>
              <a:spcAft>
                <a:spcPts val="0"/>
              </a:spcAft>
              <a:buClr>
                <a:srgbClr val="FFFFFF"/>
              </a:buClr>
              <a:buSzPts val="1700"/>
              <a:buFont typeface="Helvetica Neue"/>
              <a:buChar char="●"/>
            </a:pPr>
            <a:r>
              <a:rPr lang="en" sz="1400"/>
              <a:t>First introduced to R in 1999. But really… came kicking and screaming to R during my Ph.D.</a:t>
            </a:r>
            <a:endParaRPr/>
          </a:p>
          <a:p>
            <a:pPr indent="-184150" lvl="0" marL="177800" rtl="0" algn="l">
              <a:lnSpc>
                <a:spcPct val="90000"/>
              </a:lnSpc>
              <a:spcBef>
                <a:spcPts val="1200"/>
              </a:spcBef>
              <a:spcAft>
                <a:spcPts val="0"/>
              </a:spcAft>
              <a:buClr>
                <a:srgbClr val="FFFFFF"/>
              </a:buClr>
              <a:buSzPts val="1700"/>
              <a:buFont typeface="Helvetica Neue"/>
              <a:buChar char="●"/>
            </a:pPr>
            <a:r>
              <a:rPr lang="en" sz="1400"/>
              <a:t>Mainly develop in R, build tools for data management, metadata construction, etc (“</a:t>
            </a:r>
            <a:r>
              <a:rPr lang="en" u="sng">
                <a:solidFill>
                  <a:schemeClr val="hlink"/>
                </a:solidFill>
                <a:hlinkClick r:id="rId3"/>
              </a:rPr>
              <a:t>NPSdataverse</a:t>
            </a:r>
            <a:r>
              <a:rPr lang="en" sz="1400"/>
              <a:t>”) </a:t>
            </a:r>
            <a:endParaRPr/>
          </a:p>
          <a:p>
            <a:pPr indent="-184150" lvl="0" marL="177800" rtl="0" algn="l">
              <a:lnSpc>
                <a:spcPct val="90000"/>
              </a:lnSpc>
              <a:spcBef>
                <a:spcPts val="1200"/>
              </a:spcBef>
              <a:spcAft>
                <a:spcPts val="0"/>
              </a:spcAft>
              <a:buClr>
                <a:srgbClr val="FFFFFF"/>
              </a:buClr>
              <a:buSzPts val="1700"/>
              <a:buFont typeface="Helvetica Neue"/>
              <a:buChar char="●"/>
            </a:pPr>
            <a:r>
              <a:rPr lang="en" sz="1400"/>
              <a:t>Even as a “power user” of R I only scratch the surface the capability/potential</a:t>
            </a:r>
            <a:endParaRPr/>
          </a:p>
        </p:txBody>
      </p:sp>
      <p:pic>
        <p:nvPicPr>
          <p:cNvPr descr="a70e9183-4734-48dd-96ae-139153deda23.JPG" id="162" name="Google Shape;162;p32"/>
          <p:cNvPicPr preferRelativeResize="0"/>
          <p:nvPr/>
        </p:nvPicPr>
        <p:blipFill rotWithShape="1">
          <a:blip r:embed="rId4">
            <a:alphaModFix/>
          </a:blip>
          <a:srcRect b="0" l="0" r="0" t="0"/>
          <a:stretch/>
        </p:blipFill>
        <p:spPr>
          <a:xfrm>
            <a:off x="5684470" y="869251"/>
            <a:ext cx="2874188" cy="36208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BREAK!</a:t>
            </a:r>
            <a:endParaRPr/>
          </a:p>
        </p:txBody>
      </p:sp>
      <p:sp>
        <p:nvSpPr>
          <p:cNvPr id="282" name="Google Shape;282;p5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10 minutes?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type="title"/>
          </p:nvPr>
        </p:nvSpPr>
        <p:spPr>
          <a:xfrm>
            <a:off x="311700" y="555600"/>
            <a:ext cx="5763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Variables and Functions</a:t>
            </a:r>
            <a:endParaRPr/>
          </a:p>
        </p:txBody>
      </p:sp>
      <p:sp>
        <p:nvSpPr>
          <p:cNvPr id="288" name="Google Shape;288;p5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variable?</a:t>
            </a:r>
            <a:endParaRPr/>
          </a:p>
          <a:p>
            <a:pPr indent="0" lvl="0" marL="0" rtl="0" algn="l">
              <a:spcBef>
                <a:spcPts val="1200"/>
              </a:spcBef>
              <a:spcAft>
                <a:spcPts val="0"/>
              </a:spcAft>
              <a:buNone/>
            </a:pPr>
            <a:r>
              <a:rPr lang="en"/>
              <a:t>How to you create a variable?</a:t>
            </a:r>
            <a:endParaRPr/>
          </a:p>
          <a:p>
            <a:pPr indent="0" lvl="0" marL="0" rtl="0" algn="l">
              <a:spcBef>
                <a:spcPts val="1200"/>
              </a:spcBef>
              <a:spcAft>
                <a:spcPts val="0"/>
              </a:spcAft>
              <a:buNone/>
            </a:pPr>
            <a:r>
              <a:rPr lang="en"/>
              <a:t>How do you access a variable?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is a function?</a:t>
            </a:r>
            <a:endParaRPr/>
          </a:p>
          <a:p>
            <a:pPr indent="0" lvl="0" marL="0" rtl="0" algn="l">
              <a:spcBef>
                <a:spcPts val="1200"/>
              </a:spcBef>
              <a:spcAft>
                <a:spcPts val="0"/>
              </a:spcAft>
              <a:buNone/>
            </a:pPr>
            <a:r>
              <a:rPr lang="en"/>
              <a:t>How do you use a function?</a:t>
            </a:r>
            <a:endParaRPr/>
          </a:p>
          <a:p>
            <a:pPr indent="0" lvl="0" marL="0" rtl="0" algn="l">
              <a:spcBef>
                <a:spcPts val="1200"/>
              </a:spcBef>
              <a:spcAft>
                <a:spcPts val="0"/>
              </a:spcAft>
              <a:buNone/>
            </a:pPr>
            <a:r>
              <a:rPr lang="en"/>
              <a:t>How do you write a function?</a:t>
            </a:r>
            <a:endParaRPr/>
          </a:p>
          <a:p>
            <a:pPr indent="0" lvl="0" marL="0" rtl="0" algn="l">
              <a:spcBef>
                <a:spcPts val="1200"/>
              </a:spcBef>
              <a:spcAft>
                <a:spcPts val="1200"/>
              </a:spcAft>
              <a:buNone/>
            </a:pPr>
            <a:r>
              <a:rPr lang="en"/>
              <a:t>Work through an example of a “Hello World” function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Challenge problem</a:t>
            </a:r>
            <a:endParaRPr/>
          </a:p>
        </p:txBody>
      </p:sp>
      <p:sp>
        <p:nvSpPr>
          <p:cNvPr id="294" name="Google Shape;294;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Write a function that: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Will take any number and multiply it by 10.</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type="title"/>
          </p:nvPr>
        </p:nvSpPr>
        <p:spPr>
          <a:xfrm>
            <a:off x="452438" y="357188"/>
            <a:ext cx="8239200" cy="5373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en"/>
              <a:t>Sarah Wright</a:t>
            </a:r>
            <a:endParaRPr/>
          </a:p>
        </p:txBody>
      </p:sp>
      <p:sp>
        <p:nvSpPr>
          <p:cNvPr id="168" name="Google Shape;168;p33"/>
          <p:cNvSpPr txBox="1"/>
          <p:nvPr>
            <p:ph idx="1" type="body"/>
          </p:nvPr>
        </p:nvSpPr>
        <p:spPr>
          <a:xfrm>
            <a:off x="452438" y="842236"/>
            <a:ext cx="8239200" cy="350700"/>
          </a:xfrm>
          <a:prstGeom prst="rect">
            <a:avLst/>
          </a:prstGeom>
        </p:spPr>
        <p:txBody>
          <a:bodyPr anchorCtr="0" anchor="t" bIns="17150" lIns="17150" spcFirstLastPara="1" rIns="17150" wrap="square" tIns="17150">
            <a:normAutofit lnSpcReduction="10000"/>
          </a:bodyPr>
          <a:lstStyle/>
          <a:p>
            <a:pPr indent="0" lvl="0" marL="0" rtl="0" algn="l">
              <a:spcBef>
                <a:spcPts val="0"/>
              </a:spcBef>
              <a:spcAft>
                <a:spcPts val="0"/>
              </a:spcAft>
              <a:buNone/>
            </a:pPr>
            <a:r>
              <a:rPr lang="en"/>
              <a:t>And why she is so awesome</a:t>
            </a:r>
            <a:endParaRPr/>
          </a:p>
        </p:txBody>
      </p:sp>
      <p:sp>
        <p:nvSpPr>
          <p:cNvPr id="169" name="Google Shape;169;p33"/>
          <p:cNvSpPr txBox="1"/>
          <p:nvPr>
            <p:ph idx="2" type="body"/>
          </p:nvPr>
        </p:nvSpPr>
        <p:spPr>
          <a:xfrm>
            <a:off x="452445" y="1593200"/>
            <a:ext cx="5176500" cy="3096000"/>
          </a:xfrm>
          <a:prstGeom prst="rect">
            <a:avLst/>
          </a:prstGeom>
        </p:spPr>
        <p:txBody>
          <a:bodyPr anchorCtr="0" anchor="t" bIns="19050" lIns="19050" spcFirstLastPara="1" rIns="19050" wrap="square" tIns="19050">
            <a:normAutofit/>
          </a:bodyPr>
          <a:lstStyle/>
          <a:p>
            <a:pPr indent="0" lvl="0" marL="0" rtl="0" algn="l">
              <a:spcBef>
                <a:spcPts val="1700"/>
              </a:spcBef>
              <a:spcAft>
                <a:spcPts val="0"/>
              </a:spcAft>
              <a:buNone/>
            </a:pPr>
            <a:r>
              <a:rPr lang="en"/>
              <a:t>Education: bachelor’s in Comp Sci, undergrad assistant in interdisciplinary bio lab</a:t>
            </a:r>
            <a:endParaRPr/>
          </a:p>
          <a:p>
            <a:pPr indent="0" lvl="0" marL="0" rtl="0" algn="l">
              <a:spcBef>
                <a:spcPts val="1700"/>
              </a:spcBef>
              <a:spcAft>
                <a:spcPts val="0"/>
              </a:spcAft>
              <a:buNone/>
            </a:pPr>
            <a:r>
              <a:rPr lang="en"/>
              <a:t>Work: National Park Service data management/data science since 2014</a:t>
            </a:r>
            <a:endParaRPr/>
          </a:p>
          <a:p>
            <a:pPr indent="0" lvl="0" marL="0" rtl="0" algn="l">
              <a:spcBef>
                <a:spcPts val="1700"/>
              </a:spcBef>
              <a:spcAft>
                <a:spcPts val="0"/>
              </a:spcAft>
              <a:buNone/>
            </a:pPr>
            <a:r>
              <a:rPr lang="en"/>
              <a:t>Learned R, databases, Git/GitHub largely on the job circa 2015</a:t>
            </a:r>
            <a:endParaRPr/>
          </a:p>
          <a:p>
            <a:pPr indent="0" lvl="0" marL="0" rtl="0" algn="l">
              <a:spcBef>
                <a:spcPts val="1700"/>
              </a:spcBef>
              <a:spcAft>
                <a:spcPts val="0"/>
              </a:spcAft>
              <a:buNone/>
            </a:pPr>
            <a:r>
              <a:rPr lang="en"/>
              <a:t>Develop custom R packages for data analysis, publication - many in collaboration with Rob</a:t>
            </a:r>
            <a:endParaRPr/>
          </a:p>
        </p:txBody>
      </p:sp>
      <p:pic>
        <p:nvPicPr>
          <p:cNvPr id="170" name="Google Shape;170;p33"/>
          <p:cNvPicPr preferRelativeResize="0"/>
          <p:nvPr/>
        </p:nvPicPr>
        <p:blipFill>
          <a:blip r:embed="rId3">
            <a:alphaModFix/>
          </a:blip>
          <a:stretch>
            <a:fillRect/>
          </a:stretch>
        </p:blipFill>
        <p:spPr>
          <a:xfrm>
            <a:off x="5781345" y="937323"/>
            <a:ext cx="2735878" cy="36457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title"/>
          </p:nvPr>
        </p:nvSpPr>
        <p:spPr>
          <a:xfrm>
            <a:off x="452438" y="357188"/>
            <a:ext cx="8239200" cy="537300"/>
          </a:xfrm>
          <a:prstGeom prst="rect">
            <a:avLst/>
          </a:prstGeom>
          <a:noFill/>
          <a:ln>
            <a:noFill/>
          </a:ln>
        </p:spPr>
        <p:txBody>
          <a:bodyPr anchorCtr="0" anchor="t" bIns="19050" lIns="19050" spcFirstLastPara="1" rIns="19050" wrap="square" tIns="19050">
            <a:normAutofit/>
          </a:bodyPr>
          <a:lstStyle/>
          <a:p>
            <a:pPr indent="0" lvl="0" marL="0" rtl="0" algn="l">
              <a:lnSpc>
                <a:spcPct val="80000"/>
              </a:lnSpc>
              <a:spcBef>
                <a:spcPts val="0"/>
              </a:spcBef>
              <a:spcAft>
                <a:spcPts val="0"/>
              </a:spcAft>
              <a:buClr>
                <a:srgbClr val="FFFFFF"/>
              </a:buClr>
              <a:buSzPts val="3200"/>
              <a:buFont typeface="Helvetica Neue"/>
              <a:buNone/>
            </a:pPr>
            <a:r>
              <a:rPr b="1" i="0" lang="en" sz="3200" u="none" cap="none" strike="noStrike">
                <a:latin typeface="Helvetica Neue"/>
                <a:ea typeface="Helvetica Neue"/>
                <a:cs typeface="Helvetica Neue"/>
                <a:sym typeface="Helvetica Neue"/>
              </a:rPr>
              <a:t>Introduce yourself</a:t>
            </a:r>
            <a:endParaRPr/>
          </a:p>
        </p:txBody>
      </p:sp>
      <p:sp>
        <p:nvSpPr>
          <p:cNvPr id="176" name="Google Shape;176;p34"/>
          <p:cNvSpPr txBox="1"/>
          <p:nvPr>
            <p:ph idx="1" type="body"/>
          </p:nvPr>
        </p:nvSpPr>
        <p:spPr>
          <a:xfrm>
            <a:off x="452438" y="842236"/>
            <a:ext cx="8239200" cy="350700"/>
          </a:xfrm>
          <a:prstGeom prst="rect">
            <a:avLst/>
          </a:prstGeom>
          <a:noFill/>
          <a:ln>
            <a:noFill/>
          </a:ln>
        </p:spPr>
        <p:txBody>
          <a:bodyPr anchorCtr="0" anchor="t" bIns="17150" lIns="17150" spcFirstLastPara="1" rIns="17150" wrap="square" tIns="17150">
            <a:normAutofit lnSpcReduction="10000"/>
          </a:bodyPr>
          <a:lstStyle/>
          <a:p>
            <a:pPr indent="0" lvl="0" marL="0" rtl="0" algn="l">
              <a:lnSpc>
                <a:spcPct val="100000"/>
              </a:lnSpc>
              <a:spcBef>
                <a:spcPts val="0"/>
              </a:spcBef>
              <a:spcAft>
                <a:spcPts val="0"/>
              </a:spcAft>
              <a:buClr>
                <a:srgbClr val="FFFFFF"/>
              </a:buClr>
              <a:buSzPts val="2100"/>
              <a:buFont typeface="Helvetica Neue"/>
              <a:buNone/>
            </a:pPr>
            <a:r>
              <a:rPr b="1" lang="en" sz="2100"/>
              <a:t>~30 seconds each</a:t>
            </a:r>
            <a:endParaRPr/>
          </a:p>
        </p:txBody>
      </p:sp>
      <p:sp>
        <p:nvSpPr>
          <p:cNvPr id="177" name="Google Shape;177;p34"/>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p>
            <a:pPr indent="-228600" lvl="0" marL="228600" rtl="0" algn="l">
              <a:lnSpc>
                <a:spcPct val="90000"/>
              </a:lnSpc>
              <a:spcBef>
                <a:spcPts val="0"/>
              </a:spcBef>
              <a:spcAft>
                <a:spcPts val="0"/>
              </a:spcAft>
              <a:buClr>
                <a:schemeClr val="dk1"/>
              </a:buClr>
              <a:buSzPts val="2200"/>
              <a:buFont typeface="Helvetica Neue"/>
              <a:buChar char="●"/>
            </a:pPr>
            <a:r>
              <a:rPr b="0" i="0" lang="en" sz="1800" u="none" cap="none" strike="noStrike">
                <a:solidFill>
                  <a:schemeClr val="dk1"/>
                </a:solidFill>
                <a:latin typeface="Helvetica Neue"/>
                <a:ea typeface="Helvetica Neue"/>
                <a:cs typeface="Helvetica Neue"/>
                <a:sym typeface="Helvetica Neue"/>
              </a:rPr>
              <a:t>Name</a:t>
            </a:r>
            <a:endParaRPr>
              <a:solidFill>
                <a:schemeClr val="dk1"/>
              </a:solidFill>
            </a:endParaRPr>
          </a:p>
          <a:p>
            <a:pPr indent="-228600" lvl="0" marL="228600" rtl="0" algn="l">
              <a:lnSpc>
                <a:spcPct val="90000"/>
              </a:lnSpc>
              <a:spcBef>
                <a:spcPts val="1700"/>
              </a:spcBef>
              <a:spcAft>
                <a:spcPts val="0"/>
              </a:spcAft>
              <a:buClr>
                <a:schemeClr val="dk1"/>
              </a:buClr>
              <a:buSzPts val="2200"/>
              <a:buFont typeface="Helvetica Neue"/>
              <a:buChar char="●"/>
            </a:pPr>
            <a:r>
              <a:rPr lang="en">
                <a:solidFill>
                  <a:schemeClr val="dk1"/>
                </a:solidFill>
                <a:latin typeface="Helvetica Neue"/>
                <a:ea typeface="Helvetica Neue"/>
                <a:cs typeface="Helvetica Neue"/>
                <a:sym typeface="Helvetica Neue"/>
              </a:rPr>
              <a:t>Department/Field</a:t>
            </a:r>
            <a:endParaRPr>
              <a:solidFill>
                <a:schemeClr val="dk1"/>
              </a:solidFill>
            </a:endParaRPr>
          </a:p>
          <a:p>
            <a:pPr indent="-228600" lvl="0" marL="228600" rtl="0" algn="l">
              <a:lnSpc>
                <a:spcPct val="90000"/>
              </a:lnSpc>
              <a:spcBef>
                <a:spcPts val="1700"/>
              </a:spcBef>
              <a:spcAft>
                <a:spcPts val="0"/>
              </a:spcAft>
              <a:buClr>
                <a:schemeClr val="dk1"/>
              </a:buClr>
              <a:buSzPts val="2200"/>
              <a:buFont typeface="Helvetica Neue"/>
              <a:buChar char="●"/>
            </a:pPr>
            <a:r>
              <a:rPr lang="en">
                <a:solidFill>
                  <a:schemeClr val="dk1"/>
                </a:solidFill>
                <a:latin typeface="Helvetica Neue"/>
                <a:ea typeface="Helvetica Neue"/>
                <a:cs typeface="Helvetica Neue"/>
                <a:sym typeface="Helvetica Neue"/>
              </a:rPr>
              <a:t>Project (if you know it)</a:t>
            </a:r>
            <a:endParaRPr>
              <a:solidFill>
                <a:schemeClr val="dk1"/>
              </a:solidFill>
              <a:latin typeface="Helvetica Neue"/>
              <a:ea typeface="Helvetica Neue"/>
              <a:cs typeface="Helvetica Neue"/>
              <a:sym typeface="Helvetica Neue"/>
            </a:endParaRPr>
          </a:p>
          <a:p>
            <a:pPr indent="-228600" lvl="0" marL="228600" rtl="0" algn="l">
              <a:lnSpc>
                <a:spcPct val="90000"/>
              </a:lnSpc>
              <a:spcBef>
                <a:spcPts val="1700"/>
              </a:spcBef>
              <a:spcAft>
                <a:spcPts val="0"/>
              </a:spcAft>
              <a:buClr>
                <a:schemeClr val="dk1"/>
              </a:buClr>
              <a:buSzPts val="2200"/>
              <a:buFont typeface="Helvetica Neue"/>
              <a:buChar char="●"/>
            </a:pPr>
            <a:r>
              <a:rPr lang="en">
                <a:solidFill>
                  <a:schemeClr val="dk1"/>
                </a:solidFill>
                <a:latin typeface="Helvetica Neue"/>
                <a:ea typeface="Helvetica Neue"/>
                <a:cs typeface="Helvetica Neue"/>
                <a:sym typeface="Helvetica Neue"/>
              </a:rPr>
              <a:t>What you hope to get out of this course</a:t>
            </a:r>
            <a:endParaRPr>
              <a:solidFill>
                <a:schemeClr val="dk1"/>
              </a:solidFill>
              <a:latin typeface="Helvetica Neue"/>
              <a:ea typeface="Helvetica Neue"/>
              <a:cs typeface="Helvetica Neue"/>
              <a:sym typeface="Helvetica Neue"/>
            </a:endParaRPr>
          </a:p>
          <a:p>
            <a:pPr indent="-228600" lvl="0" marL="228600" rtl="0" algn="l">
              <a:lnSpc>
                <a:spcPct val="90000"/>
              </a:lnSpc>
              <a:spcBef>
                <a:spcPts val="1700"/>
              </a:spcBef>
              <a:spcAft>
                <a:spcPts val="0"/>
              </a:spcAft>
              <a:buClr>
                <a:schemeClr val="dk1"/>
              </a:buClr>
              <a:buSzPts val="2200"/>
              <a:buFont typeface="Helvetica Neue"/>
              <a:buChar char="●"/>
            </a:pPr>
            <a:r>
              <a:rPr b="0" i="0" lang="en" sz="1800" u="none" cap="none" strike="noStrike">
                <a:solidFill>
                  <a:schemeClr val="dk1"/>
                </a:solidFill>
                <a:latin typeface="Helvetica Neue"/>
                <a:ea typeface="Helvetica Neue"/>
                <a:cs typeface="Helvetica Neue"/>
                <a:sym typeface="Helvetica Neue"/>
              </a:rPr>
              <a:t>What is your most frequently used emoji? (🙄)</a:t>
            </a:r>
            <a:endParaRPr>
              <a:solidFill>
                <a:schemeClr val="dk1"/>
              </a:solidFill>
            </a:endParaRPr>
          </a:p>
        </p:txBody>
      </p:sp>
      <p:sp>
        <p:nvSpPr>
          <p:cNvPr id="178" name="Google Shape;178;p34"/>
          <p:cNvSpPr txBox="1"/>
          <p:nvPr/>
        </p:nvSpPr>
        <p:spPr>
          <a:xfrm>
            <a:off x="1684900" y="2219225"/>
            <a:ext cx="748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0"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WHY FOCUS ON R?</a:t>
            </a:r>
            <a:endParaRPr/>
          </a:p>
        </p:txBody>
      </p:sp>
      <p:sp>
        <p:nvSpPr>
          <p:cNvPr id="184" name="Google Shape;184;p35"/>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81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Rich Ecosystem of packages</a:t>
            </a:r>
            <a:br>
              <a:rPr b="0" i="0" lang="en" sz="1700" u="none" cap="none" strike="noStrike">
                <a:solidFill>
                  <a:srgbClr val="FFFFFF"/>
                </a:solidFill>
                <a:latin typeface="Century Gothic"/>
                <a:ea typeface="Century Gothic"/>
                <a:cs typeface="Century Gothic"/>
                <a:sym typeface="Century Gothic"/>
              </a:rPr>
            </a:br>
            <a:endParaRPr/>
          </a:p>
          <a:p>
            <a:pPr indent="-184150" lvl="0" marL="177800" rtl="0" algn="l">
              <a:lnSpc>
                <a:spcPct val="81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Wealth of statistical analysis tools/capabilities</a:t>
            </a:r>
            <a:br>
              <a:rPr b="0" i="0" lang="en" sz="1700" u="none" cap="none" strike="noStrike">
                <a:solidFill>
                  <a:srgbClr val="FFFFFF"/>
                </a:solidFill>
                <a:latin typeface="Century Gothic"/>
                <a:ea typeface="Century Gothic"/>
                <a:cs typeface="Century Gothic"/>
                <a:sym typeface="Century Gothic"/>
              </a:rPr>
            </a:br>
            <a:endParaRPr/>
          </a:p>
          <a:p>
            <a:pPr indent="-184150" lvl="0" marL="177800" rtl="0" algn="l">
              <a:lnSpc>
                <a:spcPct val="81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Highly configurable data visualization</a:t>
            </a:r>
            <a:br>
              <a:rPr b="0" i="0" lang="en" sz="1700" u="none" cap="none" strike="noStrike">
                <a:solidFill>
                  <a:srgbClr val="FFFFFF"/>
                </a:solidFill>
                <a:latin typeface="Century Gothic"/>
                <a:ea typeface="Century Gothic"/>
                <a:cs typeface="Century Gothic"/>
                <a:sym typeface="Century Gothic"/>
              </a:rPr>
            </a:br>
            <a:endParaRPr/>
          </a:p>
          <a:p>
            <a:pPr indent="-184150" lvl="0" marL="177800" rtl="0" algn="l">
              <a:lnSpc>
                <a:spcPct val="81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Focus on reproducibility and documentation</a:t>
            </a:r>
            <a:br>
              <a:rPr b="0" i="0" lang="en" sz="1700" u="none" cap="none" strike="noStrike">
                <a:solidFill>
                  <a:srgbClr val="FFFFFF"/>
                </a:solidFill>
                <a:latin typeface="Century Gothic"/>
                <a:ea typeface="Century Gothic"/>
                <a:cs typeface="Century Gothic"/>
                <a:sym typeface="Century Gothic"/>
              </a:rPr>
            </a:br>
            <a:endParaRPr/>
          </a:p>
          <a:p>
            <a:pPr indent="-184150" lvl="0" marL="177800" rtl="0" algn="l">
              <a:lnSpc>
                <a:spcPct val="81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Integration with other common tools</a:t>
            </a:r>
            <a:br>
              <a:rPr b="0" i="0" lang="en" sz="1700" u="none" cap="none" strike="noStrike">
                <a:solidFill>
                  <a:srgbClr val="FFFFFF"/>
                </a:solidFill>
                <a:latin typeface="Century Gothic"/>
                <a:ea typeface="Century Gothic"/>
                <a:cs typeface="Century Gothic"/>
                <a:sym typeface="Century Gothic"/>
              </a:rPr>
            </a:br>
            <a:endParaRPr/>
          </a:p>
          <a:p>
            <a:pPr indent="-184150" lvl="0" marL="177800" rtl="0" algn="l">
              <a:lnSpc>
                <a:spcPct val="81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Open 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0"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WHY FOCUS ON R?</a:t>
            </a:r>
            <a:endParaRPr/>
          </a:p>
        </p:txBody>
      </p:sp>
      <p:pic>
        <p:nvPicPr>
          <p:cNvPr id="190" name="Google Shape;190;p36"/>
          <p:cNvPicPr preferRelativeResize="0"/>
          <p:nvPr/>
        </p:nvPicPr>
        <p:blipFill>
          <a:blip r:embed="rId3">
            <a:alphaModFix/>
          </a:blip>
          <a:stretch>
            <a:fillRect/>
          </a:stretch>
        </p:blipFill>
        <p:spPr>
          <a:xfrm>
            <a:off x="194400" y="732375"/>
            <a:ext cx="4774874" cy="4063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CODE AND YOUR RESEARCH</a:t>
            </a:r>
            <a:endParaRPr/>
          </a:p>
        </p:txBody>
      </p:sp>
      <p:sp>
        <p:nvSpPr>
          <p:cNvPr id="196" name="Google Shape;196;p37"/>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Make your life easier and better!</a:t>
            </a:r>
            <a:endParaRPr/>
          </a:p>
          <a:p>
            <a:pPr indent="-76200" lvl="0" marL="177800" rtl="0" algn="l">
              <a:lnSpc>
                <a:spcPct val="90000"/>
              </a:lnSpc>
              <a:spcBef>
                <a:spcPts val="800"/>
              </a:spcBef>
              <a:spcAft>
                <a:spcPts val="0"/>
              </a:spcAft>
              <a:buClr>
                <a:srgbClr val="FFFFFF"/>
              </a:buClr>
              <a:buSzPts val="1700"/>
              <a:buNone/>
            </a:pPr>
            <a:r>
              <a:t/>
            </a:r>
            <a:endParaRPr b="0" i="0" sz="1700" u="none" cap="none" strike="noStrike">
              <a:solidFill>
                <a:srgbClr val="FFFFFF"/>
              </a:solidFill>
              <a:latin typeface="Century Gothic"/>
              <a:ea typeface="Century Gothic"/>
              <a:cs typeface="Century Gothic"/>
              <a:sym typeface="Century Gothic"/>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REPRODUCIBILITY</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If you make a mistake, you can fix it and re-run your code</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You can give your code to someone else and they can verify it</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You can deploy your old code to a new but similar problem</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Gain credibility by essentially “showing your work”</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If it is well documented, it’s like a note to your future self on how you did something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8"/>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CODE AND YOUR RESEARCH</a:t>
            </a:r>
            <a:endParaRPr/>
          </a:p>
        </p:txBody>
      </p:sp>
      <p:sp>
        <p:nvSpPr>
          <p:cNvPr id="202" name="Google Shape;202;p38"/>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Make your life easier and better!</a:t>
            </a:r>
            <a:endParaRPr/>
          </a:p>
          <a:p>
            <a:pPr indent="-76200" lvl="0" marL="177800" rtl="0" algn="l">
              <a:lnSpc>
                <a:spcPct val="90000"/>
              </a:lnSpc>
              <a:spcBef>
                <a:spcPts val="800"/>
              </a:spcBef>
              <a:spcAft>
                <a:spcPts val="0"/>
              </a:spcAft>
              <a:buClr>
                <a:srgbClr val="FFFFFF"/>
              </a:buClr>
              <a:buSzPts val="1700"/>
              <a:buNone/>
            </a:pPr>
            <a:r>
              <a:t/>
            </a:r>
            <a:endParaRPr b="0" i="0" sz="1700" u="none" cap="none" strike="noStrike">
              <a:solidFill>
                <a:srgbClr val="FFFFFF"/>
              </a:solidFill>
              <a:latin typeface="Century Gothic"/>
              <a:ea typeface="Century Gothic"/>
              <a:cs typeface="Century Gothic"/>
              <a:sym typeface="Century Gothic"/>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TRANSPARENCY</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Other people can see how you did your work</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Other people can verify your work and approve it (your PI: for submission; journal reviewers: for publication)</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Other people in your field can evaluate your work more easily for themselves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2171700" y="573280"/>
            <a:ext cx="6458100" cy="969900"/>
          </a:xfrm>
          <a:prstGeom prst="rect">
            <a:avLst/>
          </a:prstGeom>
          <a:noFill/>
          <a:ln>
            <a:noFill/>
          </a:ln>
        </p:spPr>
        <p:txBody>
          <a:bodyPr anchorCtr="0" anchor="ctr" bIns="34275" lIns="34275" spcFirstLastPara="1" rIns="34275" wrap="square" tIns="34275">
            <a:normAutofit/>
          </a:bodyPr>
          <a:lstStyle/>
          <a:p>
            <a:pPr indent="0" lvl="1" marL="0" rtl="0" algn="r">
              <a:lnSpc>
                <a:spcPct val="90000"/>
              </a:lnSpc>
              <a:spcBef>
                <a:spcPts val="0"/>
              </a:spcBef>
              <a:spcAft>
                <a:spcPts val="0"/>
              </a:spcAft>
              <a:buClr>
                <a:srgbClr val="FFFFFF"/>
              </a:buClr>
              <a:buSzPts val="3000"/>
              <a:buFont typeface="Century Gothic"/>
              <a:buNone/>
            </a:pPr>
            <a:r>
              <a:rPr b="0" i="0" lang="en" sz="3000" u="none" cap="none" strike="noStrike">
                <a:solidFill>
                  <a:srgbClr val="FFFFFF"/>
                </a:solidFill>
                <a:latin typeface="Century Gothic"/>
                <a:ea typeface="Century Gothic"/>
                <a:cs typeface="Century Gothic"/>
                <a:sym typeface="Century Gothic"/>
              </a:rPr>
              <a:t>CODE AND YOUR RESEARCH</a:t>
            </a:r>
            <a:endParaRPr/>
          </a:p>
        </p:txBody>
      </p:sp>
      <p:sp>
        <p:nvSpPr>
          <p:cNvPr id="208" name="Google Shape;208;p39"/>
          <p:cNvSpPr txBox="1"/>
          <p:nvPr>
            <p:ph idx="1" type="body"/>
          </p:nvPr>
        </p:nvSpPr>
        <p:spPr>
          <a:xfrm>
            <a:off x="514350" y="1645920"/>
            <a:ext cx="8115300" cy="3018000"/>
          </a:xfrm>
          <a:prstGeom prst="rect">
            <a:avLst/>
          </a:prstGeom>
          <a:noFill/>
          <a:ln>
            <a:noFill/>
          </a:ln>
        </p:spPr>
        <p:txBody>
          <a:bodyPr anchorCtr="0" anchor="t" bIns="34275" lIns="34275" spcFirstLastPara="1" rIns="34275" wrap="square" tIns="34275">
            <a:normAutofit/>
          </a:bodyPr>
          <a:lstStyle/>
          <a:p>
            <a:pPr indent="-184150" lvl="0" marL="177800" rtl="0" algn="l">
              <a:lnSpc>
                <a:spcPct val="90000"/>
              </a:lnSpc>
              <a:spcBef>
                <a:spcPts val="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Make your life easier and better!</a:t>
            </a:r>
            <a:endParaRPr/>
          </a:p>
          <a:p>
            <a:pPr indent="-76200" lvl="0" marL="177800" rtl="0" algn="l">
              <a:lnSpc>
                <a:spcPct val="90000"/>
              </a:lnSpc>
              <a:spcBef>
                <a:spcPts val="800"/>
              </a:spcBef>
              <a:spcAft>
                <a:spcPts val="0"/>
              </a:spcAft>
              <a:buClr>
                <a:srgbClr val="FFFFFF"/>
              </a:buClr>
              <a:buSzPts val="1700"/>
              <a:buNone/>
            </a:pPr>
            <a:r>
              <a:t/>
            </a:r>
            <a:endParaRPr b="0" i="0" sz="1700" u="none" cap="none" strike="noStrike">
              <a:solidFill>
                <a:srgbClr val="FFFFFF"/>
              </a:solidFill>
              <a:latin typeface="Century Gothic"/>
              <a:ea typeface="Century Gothic"/>
              <a:cs typeface="Century Gothic"/>
              <a:sym typeface="Century Gothic"/>
            </a:endParaRPr>
          </a:p>
          <a:p>
            <a:pPr indent="-184150" lvl="0" marL="1778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SHARING AND COLLABORATION</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Much easier to get help from others in your research group</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Much easier to share with people outside your group</a:t>
            </a:r>
            <a:endParaRPr/>
          </a:p>
          <a:p>
            <a:pPr indent="-184150" lvl="1" marL="520700" rtl="0" algn="l">
              <a:lnSpc>
                <a:spcPct val="90000"/>
              </a:lnSpc>
              <a:spcBef>
                <a:spcPts val="800"/>
              </a:spcBef>
              <a:spcAft>
                <a:spcPts val="0"/>
              </a:spcAft>
              <a:buClr>
                <a:srgbClr val="FFFFFF"/>
              </a:buClr>
              <a:buSzPts val="1700"/>
              <a:buChar char="•"/>
            </a:pPr>
            <a:r>
              <a:rPr b="0" i="0" lang="en" sz="1700" u="none" cap="none" strike="noStrike">
                <a:solidFill>
                  <a:srgbClr val="FFFFFF"/>
                </a:solidFill>
                <a:latin typeface="Century Gothic"/>
                <a:ea typeface="Century Gothic"/>
                <a:cs typeface="Century Gothic"/>
                <a:sym typeface="Century Gothic"/>
              </a:rPr>
              <a:t>New ideas &amp; perspectives, new directions and discoveries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por Trail">
  <a:themeElements>
    <a:clrScheme name="Vapor Trail">
      <a:dk1>
        <a:srgbClr val="000000"/>
      </a:dk1>
      <a:lt1>
        <a:srgbClr val="000000"/>
      </a:lt1>
      <a:dk2>
        <a:srgbClr val="A7A7A7"/>
      </a:dk2>
      <a:lt2>
        <a:srgbClr val="535353"/>
      </a:lt2>
      <a:accent1>
        <a:srgbClr val="DF2E28"/>
      </a:accent1>
      <a:accent2>
        <a:srgbClr val="FE801A"/>
      </a:accent2>
      <a:accent3>
        <a:srgbClr val="E9BF35"/>
      </a:accent3>
      <a:accent4>
        <a:srgbClr val="81BB42"/>
      </a:accent4>
      <a:accent5>
        <a:srgbClr val="32C7A9"/>
      </a:accent5>
      <a:accent6>
        <a:srgbClr val="4A9BDC"/>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